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1501" r:id="rId3"/>
    <p:sldId id="1468" r:id="rId4"/>
    <p:sldId id="1489" r:id="rId5"/>
    <p:sldId id="1472" r:id="rId6"/>
    <p:sldId id="1507" r:id="rId7"/>
    <p:sldId id="1509" r:id="rId8"/>
    <p:sldId id="1473" r:id="rId9"/>
    <p:sldId id="1512" r:id="rId10"/>
    <p:sldId id="1505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73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4165" autoAdjust="0"/>
  </p:normalViewPr>
  <p:slideViewPr>
    <p:cSldViewPr snapToGrid="0">
      <p:cViewPr varScale="1">
        <p:scale>
          <a:sx n="68" d="100"/>
          <a:sy n="68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umen-Amar\Desktop\2020_Folder\ediin%20zasag%20ba%20corona\sudalgaa\data\Negtgesen_Business%20berhsheeliin%20sudalgaa_v0303_6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umen-Amar\Desktop\2020_Folder\ediin%20zasag%20ba%20corona\sudalgaa\data\Negtgesen_Business%20berhsheeliin%20sudalgaa_v0303_60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umen-Amar\Desktop\2020_Folder\ediin%20zasag%20ba%20corona\sudalgaa\data\neelttei%20asuultuu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umen-Amar\AppData\Roaming\Microsoft\Excel\Quest_6_by%20Naska%20(version%201).xlsb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Covid-19 </a:t>
            </a:r>
            <a:r>
              <a:rPr lang="mn-MN" sz="1600">
                <a:latin typeface="Arial" panose="020B0604020202020204" pitchFamily="34" charset="0"/>
                <a:cs typeface="Arial" panose="020B0604020202020204" pitchFamily="34" charset="0"/>
              </a:rPr>
              <a:t>вирусын халдвараас сэргийлэх арга хэмжээ танай бизнест нөлөөлсөн үү?</a:t>
            </a:r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3.2042440773334693E-2"/>
          <c:y val="2.62295081967213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974206860148589E-2"/>
          <c:y val="0.24896650641368209"/>
          <c:w val="0.94405158627970287"/>
          <c:h val="0.541288127427973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RR!$B$3:$B$6</c:f>
              <c:strCache>
                <c:ptCount val="4"/>
                <c:pt idx="0">
                  <c:v>Нөлөөлөөгүй</c:v>
                </c:pt>
                <c:pt idx="1">
                  <c:v>Одоо хэлэхэд эрт байна</c:v>
                </c:pt>
                <c:pt idx="2">
                  <c:v>Дунд зэрэг нөлөөлсөн</c:v>
                </c:pt>
                <c:pt idx="3">
                  <c:v>Маш их нөлөөлсөн</c:v>
                </c:pt>
              </c:strCache>
            </c:strRef>
          </c:cat>
          <c:val>
            <c:numRef>
              <c:f>RR!$C$3:$C$6</c:f>
              <c:numCache>
                <c:formatCode>0.0%</c:formatCode>
                <c:ptCount val="4"/>
                <c:pt idx="0">
                  <c:v>2.1630615640599003E-2</c:v>
                </c:pt>
                <c:pt idx="1">
                  <c:v>8.3194675540765387E-2</c:v>
                </c:pt>
                <c:pt idx="2">
                  <c:v>0.3211314475873544</c:v>
                </c:pt>
                <c:pt idx="3">
                  <c:v>0.57404326123128124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6466960"/>
        <c:axId val="156467344"/>
      </c:barChart>
      <c:catAx>
        <c:axId val="15646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467344"/>
        <c:crosses val="autoZero"/>
        <c:auto val="1"/>
        <c:lblAlgn val="ctr"/>
        <c:lblOffset val="100"/>
        <c:noMultiLvlLbl val="0"/>
      </c:catAx>
      <c:valAx>
        <c:axId val="1564673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15646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274925268366315"/>
          <c:y val="2.8028334097742445E-2"/>
          <c:w val="0.5072507473163369"/>
          <c:h val="0.8279898929466105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g_1!$G$107</c:f>
              <c:strCache>
                <c:ptCount val="1"/>
                <c:pt idx="0">
                  <c:v>Маш их нөлөөлсөн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g_1!$B$109:$B$120</c:f>
              <c:strCache>
                <c:ptCount val="12"/>
                <c:pt idx="0">
                  <c:v>Эрүүл мэнд </c:v>
                </c:pt>
                <c:pt idx="1">
                  <c:v>Хүнсний үйлдвэрлэл </c:v>
                </c:pt>
                <c:pt idx="2">
                  <c:v>Худалдаа </c:v>
                </c:pt>
                <c:pt idx="3">
                  <c:v>Хөнгөн үйлдвэрлэл</c:v>
                </c:pt>
                <c:pt idx="4">
                  <c:v>ХАА</c:v>
                </c:pt>
                <c:pt idx="5">
                  <c:v>Үйлчилгээ</c:v>
                </c:pt>
                <c:pt idx="6">
                  <c:v>Уул уурхай</c:v>
                </c:pt>
                <c:pt idx="7">
                  <c:v>Тээвэр </c:v>
                </c:pt>
                <c:pt idx="8">
                  <c:v>Мэдээллийн технологи, харилцаа холбоо</c:v>
                </c:pt>
                <c:pt idx="9">
                  <c:v>Боловсрол </c:v>
                </c:pt>
                <c:pt idx="10">
                  <c:v>Барилга </c:v>
                </c:pt>
                <c:pt idx="11">
                  <c:v>Аялал жуулчлал</c:v>
                </c:pt>
              </c:strCache>
            </c:strRef>
          </c:cat>
          <c:val>
            <c:numRef>
              <c:f>g_1!$H$109:$H$120</c:f>
              <c:numCache>
                <c:formatCode>0%</c:formatCode>
                <c:ptCount val="12"/>
                <c:pt idx="0">
                  <c:v>0.34246575342465752</c:v>
                </c:pt>
                <c:pt idx="1">
                  <c:v>0.30366492146596857</c:v>
                </c:pt>
                <c:pt idx="2">
                  <c:v>0.32432432432432434</c:v>
                </c:pt>
                <c:pt idx="3">
                  <c:v>0.19230769230769232</c:v>
                </c:pt>
                <c:pt idx="4">
                  <c:v>0.28205128205128205</c:v>
                </c:pt>
                <c:pt idx="5">
                  <c:v>0.36842105263157893</c:v>
                </c:pt>
                <c:pt idx="6">
                  <c:v>0.26923076923076922</c:v>
                </c:pt>
                <c:pt idx="7">
                  <c:v>0.24193548387096775</c:v>
                </c:pt>
                <c:pt idx="8">
                  <c:v>0.33333333333333331</c:v>
                </c:pt>
                <c:pt idx="9">
                  <c:v>0.33333333333333331</c:v>
                </c:pt>
                <c:pt idx="10">
                  <c:v>5.8823529411764705E-2</c:v>
                </c:pt>
                <c:pt idx="11">
                  <c:v>0.32608695652173914</c:v>
                </c:pt>
              </c:numCache>
            </c:numRef>
          </c:val>
        </c:ser>
        <c:ser>
          <c:idx val="1"/>
          <c:order val="1"/>
          <c:tx>
            <c:strRef>
              <c:f>g_1!$H$107</c:f>
              <c:strCache>
                <c:ptCount val="1"/>
                <c:pt idx="0">
                  <c:v>Дунд зэрэг нөлөөлсөн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g_1!$B$109:$B$120</c:f>
              <c:strCache>
                <c:ptCount val="12"/>
                <c:pt idx="0">
                  <c:v>Эрүүл мэнд </c:v>
                </c:pt>
                <c:pt idx="1">
                  <c:v>Хүнсний үйлдвэрлэл </c:v>
                </c:pt>
                <c:pt idx="2">
                  <c:v>Худалдаа </c:v>
                </c:pt>
                <c:pt idx="3">
                  <c:v>Хөнгөн үйлдвэрлэл</c:v>
                </c:pt>
                <c:pt idx="4">
                  <c:v>ХАА</c:v>
                </c:pt>
                <c:pt idx="5">
                  <c:v>Үйлчилгээ</c:v>
                </c:pt>
                <c:pt idx="6">
                  <c:v>Уул уурхай</c:v>
                </c:pt>
                <c:pt idx="7">
                  <c:v>Тээвэр </c:v>
                </c:pt>
                <c:pt idx="8">
                  <c:v>Мэдээллийн технологи, харилцаа холбоо</c:v>
                </c:pt>
                <c:pt idx="9">
                  <c:v>Боловсрол </c:v>
                </c:pt>
                <c:pt idx="10">
                  <c:v>Барилга </c:v>
                </c:pt>
                <c:pt idx="11">
                  <c:v>Аялал жуулчлал</c:v>
                </c:pt>
              </c:strCache>
            </c:strRef>
          </c:cat>
          <c:val>
            <c:numRef>
              <c:f>g_1!$G$109:$G$120</c:f>
              <c:numCache>
                <c:formatCode>0%</c:formatCode>
                <c:ptCount val="12"/>
                <c:pt idx="0">
                  <c:v>0.60730593607305938</c:v>
                </c:pt>
                <c:pt idx="1">
                  <c:v>0.65968586387434558</c:v>
                </c:pt>
                <c:pt idx="2">
                  <c:v>0.63513513513513509</c:v>
                </c:pt>
                <c:pt idx="3">
                  <c:v>0.73076923076923073</c:v>
                </c:pt>
                <c:pt idx="4">
                  <c:v>0.48717948717948717</c:v>
                </c:pt>
                <c:pt idx="5">
                  <c:v>0.57894736842105265</c:v>
                </c:pt>
                <c:pt idx="6">
                  <c:v>0.63461538461538458</c:v>
                </c:pt>
                <c:pt idx="7">
                  <c:v>0.40322580645161288</c:v>
                </c:pt>
                <c:pt idx="8">
                  <c:v>0.6</c:v>
                </c:pt>
                <c:pt idx="9">
                  <c:v>0.66666666666666663</c:v>
                </c:pt>
                <c:pt idx="10">
                  <c:v>0.88235294117647056</c:v>
                </c:pt>
                <c:pt idx="11">
                  <c:v>0.32608695652173914</c:v>
                </c:pt>
              </c:numCache>
            </c:numRef>
          </c:val>
        </c:ser>
        <c:ser>
          <c:idx val="2"/>
          <c:order val="2"/>
          <c:tx>
            <c:strRef>
              <c:f>g_1!$I$107</c:f>
              <c:strCache>
                <c:ptCount val="1"/>
                <c:pt idx="0">
                  <c:v>Нөлөөлөөгүй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9844470308263488E-2"/>
                  <c:y val="-2.73785078713210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g_1!$B$109:$B$120</c:f>
              <c:strCache>
                <c:ptCount val="12"/>
                <c:pt idx="0">
                  <c:v>Эрүүл мэнд </c:v>
                </c:pt>
                <c:pt idx="1">
                  <c:v>Хүнсний үйлдвэрлэл </c:v>
                </c:pt>
                <c:pt idx="2">
                  <c:v>Худалдаа </c:v>
                </c:pt>
                <c:pt idx="3">
                  <c:v>Хөнгөн үйлдвэрлэл</c:v>
                </c:pt>
                <c:pt idx="4">
                  <c:v>ХАА</c:v>
                </c:pt>
                <c:pt idx="5">
                  <c:v>Үйлчилгээ</c:v>
                </c:pt>
                <c:pt idx="6">
                  <c:v>Уул уурхай</c:v>
                </c:pt>
                <c:pt idx="7">
                  <c:v>Тээвэр </c:v>
                </c:pt>
                <c:pt idx="8">
                  <c:v>Мэдээллийн технологи, харилцаа холбоо</c:v>
                </c:pt>
                <c:pt idx="9">
                  <c:v>Боловсрол </c:v>
                </c:pt>
                <c:pt idx="10">
                  <c:v>Барилга </c:v>
                </c:pt>
                <c:pt idx="11">
                  <c:v>Аялал жуулчлал</c:v>
                </c:pt>
              </c:strCache>
            </c:strRef>
          </c:cat>
          <c:val>
            <c:numRef>
              <c:f>g_1!$I$109:$I$120</c:f>
              <c:numCache>
                <c:formatCode>0%</c:formatCode>
                <c:ptCount val="12"/>
                <c:pt idx="0">
                  <c:v>4.5662100456621002E-3</c:v>
                </c:pt>
                <c:pt idx="1">
                  <c:v>1.0471204188481676E-2</c:v>
                </c:pt>
                <c:pt idx="2">
                  <c:v>0</c:v>
                </c:pt>
                <c:pt idx="3">
                  <c:v>3.8461538461538464E-2</c:v>
                </c:pt>
                <c:pt idx="4">
                  <c:v>2.564102564102564E-2</c:v>
                </c:pt>
                <c:pt idx="5">
                  <c:v>0</c:v>
                </c:pt>
                <c:pt idx="6">
                  <c:v>0</c:v>
                </c:pt>
                <c:pt idx="7">
                  <c:v>0.11290322580645161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6.5217391304347824E-2</c:v>
                </c:pt>
              </c:numCache>
            </c:numRef>
          </c:val>
        </c:ser>
        <c:ser>
          <c:idx val="3"/>
          <c:order val="3"/>
          <c:tx>
            <c:strRef>
              <c:f>g_1!$J$107</c:f>
              <c:strCache>
                <c:ptCount val="1"/>
                <c:pt idx="0">
                  <c:v>Одоо хэлэхэд эрт байна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699475299586108E-2"/>
                  <c:y val="7.38928808031391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6619309869503305E-3"/>
                  <c:y val="-2.73785078713210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g_1!$B$109:$B$120</c:f>
              <c:strCache>
                <c:ptCount val="12"/>
                <c:pt idx="0">
                  <c:v>Эрүүл мэнд </c:v>
                </c:pt>
                <c:pt idx="1">
                  <c:v>Хүнсний үйлдвэрлэл </c:v>
                </c:pt>
                <c:pt idx="2">
                  <c:v>Худалдаа </c:v>
                </c:pt>
                <c:pt idx="3">
                  <c:v>Хөнгөн үйлдвэрлэл</c:v>
                </c:pt>
                <c:pt idx="4">
                  <c:v>ХАА</c:v>
                </c:pt>
                <c:pt idx="5">
                  <c:v>Үйлчилгээ</c:v>
                </c:pt>
                <c:pt idx="6">
                  <c:v>Уул уурхай</c:v>
                </c:pt>
                <c:pt idx="7">
                  <c:v>Тээвэр </c:v>
                </c:pt>
                <c:pt idx="8">
                  <c:v>Мэдээллийн технологи, харилцаа холбоо</c:v>
                </c:pt>
                <c:pt idx="9">
                  <c:v>Боловсрол </c:v>
                </c:pt>
                <c:pt idx="10">
                  <c:v>Барилга </c:v>
                </c:pt>
                <c:pt idx="11">
                  <c:v>Аялал жуулчлал</c:v>
                </c:pt>
              </c:strCache>
            </c:strRef>
          </c:cat>
          <c:val>
            <c:numRef>
              <c:f>g_1!$J$109:$J$120</c:f>
              <c:numCache>
                <c:formatCode>0%</c:formatCode>
                <c:ptCount val="12"/>
                <c:pt idx="0">
                  <c:v>2.2831050228310501E-2</c:v>
                </c:pt>
                <c:pt idx="1">
                  <c:v>2.6178010471204188E-2</c:v>
                </c:pt>
                <c:pt idx="2">
                  <c:v>4.0540540540540543E-2</c:v>
                </c:pt>
                <c:pt idx="3">
                  <c:v>3.8461538461538464E-2</c:v>
                </c:pt>
                <c:pt idx="4">
                  <c:v>0.20512820512820512</c:v>
                </c:pt>
                <c:pt idx="5">
                  <c:v>5.2631578947368418E-2</c:v>
                </c:pt>
                <c:pt idx="6">
                  <c:v>9.6153846153846159E-2</c:v>
                </c:pt>
                <c:pt idx="7">
                  <c:v>0.24193548387096775</c:v>
                </c:pt>
                <c:pt idx="8">
                  <c:v>6.6666666666666666E-2</c:v>
                </c:pt>
                <c:pt idx="9">
                  <c:v>0</c:v>
                </c:pt>
                <c:pt idx="10">
                  <c:v>5.8823529411764705E-2</c:v>
                </c:pt>
                <c:pt idx="11">
                  <c:v>0.28260869565217389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overlap val="100"/>
        <c:axId val="156229928"/>
        <c:axId val="156230312"/>
      </c:barChart>
      <c:catAx>
        <c:axId val="156229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230312"/>
        <c:crosses val="autoZero"/>
        <c:auto val="1"/>
        <c:lblAlgn val="ctr"/>
        <c:lblOffset val="100"/>
        <c:noMultiLvlLbl val="0"/>
      </c:catAx>
      <c:valAx>
        <c:axId val="156230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622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0961999315303"/>
          <c:y val="2.6577094691696189E-2"/>
          <c:w val="0.66587964547909761"/>
          <c:h val="0.8025434108400301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g3_R!$M$5</c:f>
              <c:strCache>
                <c:ptCount val="1"/>
                <c:pt idx="0">
                  <c:v>Нөлөөлөхгүй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g3_R!$L$6:$L$19</c:f>
              <c:strCache>
                <c:ptCount val="14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Газар тариалан</c:v>
                </c:pt>
                <c:pt idx="5">
                  <c:v>Мал аж ахуй</c:v>
                </c:pt>
                <c:pt idx="6">
                  <c:v>Мэдээллийн технологи, харилцаа холбоо</c:v>
                </c:pt>
                <c:pt idx="7">
                  <c:v>Тээвэр</c:v>
                </c:pt>
                <c:pt idx="8">
                  <c:v>Уул уурхай</c:v>
                </c:pt>
                <c:pt idx="9">
                  <c:v>Үйлчилгээ</c:v>
                </c:pt>
                <c:pt idx="10">
                  <c:v>Хөнгөн үйлдвэрлэл</c:v>
                </c:pt>
                <c:pt idx="11">
                  <c:v>Худалдаа</c:v>
                </c:pt>
                <c:pt idx="12">
                  <c:v>Хүнсний үйлдвэрлэл</c:v>
                </c:pt>
                <c:pt idx="13">
                  <c:v>Эрүүл мэнд</c:v>
                </c:pt>
              </c:strCache>
            </c:strRef>
          </c:cat>
          <c:val>
            <c:numRef>
              <c:f>g3_R!$M$6:$M$19</c:f>
              <c:numCache>
                <c:formatCode>0%</c:formatCode>
                <c:ptCount val="14"/>
                <c:pt idx="0">
                  <c:v>2.2222222222222223E-2</c:v>
                </c:pt>
                <c:pt idx="1">
                  <c:v>0.05</c:v>
                </c:pt>
                <c:pt idx="2">
                  <c:v>0</c:v>
                </c:pt>
                <c:pt idx="3">
                  <c:v>4.0816326530612242E-2</c:v>
                </c:pt>
                <c:pt idx="4">
                  <c:v>0.16666666666666666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1.5706806282722512E-2</c:v>
                </c:pt>
                <c:pt idx="10">
                  <c:v>0</c:v>
                </c:pt>
                <c:pt idx="11">
                  <c:v>0</c:v>
                </c:pt>
                <c:pt idx="12">
                  <c:v>0.01</c:v>
                </c:pt>
                <c:pt idx="13">
                  <c:v>0.10526315789473684</c:v>
                </c:pt>
              </c:numCache>
            </c:numRef>
          </c:val>
        </c:ser>
        <c:ser>
          <c:idx val="1"/>
          <c:order val="1"/>
          <c:tx>
            <c:strRef>
              <c:f>g3_R!$N$5</c:f>
              <c:strCache>
                <c:ptCount val="1"/>
                <c:pt idx="0">
                  <c:v>Одоо хэлэхэд эрт байна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g3_R!$L$6:$L$19</c:f>
              <c:strCache>
                <c:ptCount val="14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Газар тариалан</c:v>
                </c:pt>
                <c:pt idx="5">
                  <c:v>Мал аж ахуй</c:v>
                </c:pt>
                <c:pt idx="6">
                  <c:v>Мэдээллийн технологи, харилцаа холбоо</c:v>
                </c:pt>
                <c:pt idx="7">
                  <c:v>Тээвэр</c:v>
                </c:pt>
                <c:pt idx="8">
                  <c:v>Уул уурхай</c:v>
                </c:pt>
                <c:pt idx="9">
                  <c:v>Үйлчилгээ</c:v>
                </c:pt>
                <c:pt idx="10">
                  <c:v>Хөнгөн үйлдвэрлэл</c:v>
                </c:pt>
                <c:pt idx="11">
                  <c:v>Худалдаа</c:v>
                </c:pt>
                <c:pt idx="12">
                  <c:v>Хүнсний үйлдвэрлэл</c:v>
                </c:pt>
                <c:pt idx="13">
                  <c:v>Эрүүл мэнд</c:v>
                </c:pt>
              </c:strCache>
            </c:strRef>
          </c:cat>
          <c:val>
            <c:numRef>
              <c:f>g3_R!$N$6:$N$19</c:f>
              <c:numCache>
                <c:formatCode>0%</c:formatCode>
                <c:ptCount val="14"/>
                <c:pt idx="0">
                  <c:v>8.8888888888888892E-2</c:v>
                </c:pt>
                <c:pt idx="1">
                  <c:v>0.3</c:v>
                </c:pt>
                <c:pt idx="2">
                  <c:v>0.15</c:v>
                </c:pt>
                <c:pt idx="3">
                  <c:v>0.48979591836734693</c:v>
                </c:pt>
                <c:pt idx="4">
                  <c:v>0.30952380952380953</c:v>
                </c:pt>
                <c:pt idx="5">
                  <c:v>0.47826086956521741</c:v>
                </c:pt>
                <c:pt idx="6">
                  <c:v>0.41176470588235292</c:v>
                </c:pt>
                <c:pt idx="7">
                  <c:v>0.22641509433962265</c:v>
                </c:pt>
                <c:pt idx="8">
                  <c:v>0.2857142857142857</c:v>
                </c:pt>
                <c:pt idx="9">
                  <c:v>0.193717277486911</c:v>
                </c:pt>
                <c:pt idx="10">
                  <c:v>0.24615384615384617</c:v>
                </c:pt>
                <c:pt idx="11">
                  <c:v>0.20547945205479451</c:v>
                </c:pt>
                <c:pt idx="12">
                  <c:v>0.23</c:v>
                </c:pt>
                <c:pt idx="13">
                  <c:v>0.15789473684210525</c:v>
                </c:pt>
              </c:numCache>
            </c:numRef>
          </c:val>
        </c:ser>
        <c:ser>
          <c:idx val="2"/>
          <c:order val="2"/>
          <c:tx>
            <c:strRef>
              <c:f>g3_R!$O$5</c:f>
              <c:strCache>
                <c:ptCount val="1"/>
                <c:pt idx="0">
                  <c:v>Орлого 10-30% -аар буурна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g3_R!$L$6:$L$19</c:f>
              <c:strCache>
                <c:ptCount val="14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Газар тариалан</c:v>
                </c:pt>
                <c:pt idx="5">
                  <c:v>Мал аж ахуй</c:v>
                </c:pt>
                <c:pt idx="6">
                  <c:v>Мэдээллийн технологи, харилцаа холбоо</c:v>
                </c:pt>
                <c:pt idx="7">
                  <c:v>Тээвэр</c:v>
                </c:pt>
                <c:pt idx="8">
                  <c:v>Уул уурхай</c:v>
                </c:pt>
                <c:pt idx="9">
                  <c:v>Үйлчилгээ</c:v>
                </c:pt>
                <c:pt idx="10">
                  <c:v>Хөнгөн үйлдвэрлэл</c:v>
                </c:pt>
                <c:pt idx="11">
                  <c:v>Худалдаа</c:v>
                </c:pt>
                <c:pt idx="12">
                  <c:v>Хүнсний үйлдвэрлэл</c:v>
                </c:pt>
                <c:pt idx="13">
                  <c:v>Эрүүл мэнд</c:v>
                </c:pt>
              </c:strCache>
            </c:strRef>
          </c:cat>
          <c:val>
            <c:numRef>
              <c:f>g3_R!$O$6:$O$19</c:f>
              <c:numCache>
                <c:formatCode>0%</c:formatCode>
                <c:ptCount val="14"/>
                <c:pt idx="0">
                  <c:v>0.22222222222222221</c:v>
                </c:pt>
                <c:pt idx="1">
                  <c:v>0.2</c:v>
                </c:pt>
                <c:pt idx="2">
                  <c:v>0.1</c:v>
                </c:pt>
                <c:pt idx="3">
                  <c:v>0.10204081632653061</c:v>
                </c:pt>
                <c:pt idx="4">
                  <c:v>7.1428571428571425E-2</c:v>
                </c:pt>
                <c:pt idx="5">
                  <c:v>8.6956521739130432E-2</c:v>
                </c:pt>
                <c:pt idx="6">
                  <c:v>0.11764705882352941</c:v>
                </c:pt>
                <c:pt idx="7">
                  <c:v>0.13207547169811321</c:v>
                </c:pt>
                <c:pt idx="8">
                  <c:v>9.5238095238095233E-2</c:v>
                </c:pt>
                <c:pt idx="9">
                  <c:v>0.24607329842931938</c:v>
                </c:pt>
                <c:pt idx="10">
                  <c:v>0.18461538461538463</c:v>
                </c:pt>
                <c:pt idx="11">
                  <c:v>0.24200913242009131</c:v>
                </c:pt>
                <c:pt idx="12">
                  <c:v>0.17</c:v>
                </c:pt>
                <c:pt idx="13">
                  <c:v>0.31578947368421051</c:v>
                </c:pt>
              </c:numCache>
            </c:numRef>
          </c:val>
        </c:ser>
        <c:ser>
          <c:idx val="3"/>
          <c:order val="3"/>
          <c:tx>
            <c:strRef>
              <c:f>g3_R!$P$5</c:f>
              <c:strCache>
                <c:ptCount val="1"/>
                <c:pt idx="0">
                  <c:v>Орлого 10% хүртэл хэмжээгээр буурна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g3_R!$L$6:$L$19</c:f>
              <c:strCache>
                <c:ptCount val="14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Газар тариалан</c:v>
                </c:pt>
                <c:pt idx="5">
                  <c:v>Мал аж ахуй</c:v>
                </c:pt>
                <c:pt idx="6">
                  <c:v>Мэдээллийн технологи, харилцаа холбоо</c:v>
                </c:pt>
                <c:pt idx="7">
                  <c:v>Тээвэр</c:v>
                </c:pt>
                <c:pt idx="8">
                  <c:v>Уул уурхай</c:v>
                </c:pt>
                <c:pt idx="9">
                  <c:v>Үйлчилгээ</c:v>
                </c:pt>
                <c:pt idx="10">
                  <c:v>Хөнгөн үйлдвэрлэл</c:v>
                </c:pt>
                <c:pt idx="11">
                  <c:v>Худалдаа</c:v>
                </c:pt>
                <c:pt idx="12">
                  <c:v>Хүнсний үйлдвэрлэл</c:v>
                </c:pt>
                <c:pt idx="13">
                  <c:v>Эрүүл мэнд</c:v>
                </c:pt>
              </c:strCache>
            </c:strRef>
          </c:cat>
          <c:val>
            <c:numRef>
              <c:f>g3_R!$P$6:$P$19</c:f>
              <c:numCache>
                <c:formatCode>0%</c:formatCode>
                <c:ptCount val="14"/>
                <c:pt idx="0">
                  <c:v>8.8888888888888892E-2</c:v>
                </c:pt>
                <c:pt idx="1">
                  <c:v>0.15</c:v>
                </c:pt>
                <c:pt idx="2">
                  <c:v>0.1</c:v>
                </c:pt>
                <c:pt idx="3">
                  <c:v>6.1224489795918366E-2</c:v>
                </c:pt>
                <c:pt idx="4">
                  <c:v>0.11904761904761904</c:v>
                </c:pt>
                <c:pt idx="5">
                  <c:v>4.3478260869565216E-2</c:v>
                </c:pt>
                <c:pt idx="6">
                  <c:v>0.17647058823529413</c:v>
                </c:pt>
                <c:pt idx="7">
                  <c:v>5.6603773584905662E-2</c:v>
                </c:pt>
                <c:pt idx="8">
                  <c:v>0.2857142857142857</c:v>
                </c:pt>
                <c:pt idx="9">
                  <c:v>4.712041884816754E-2</c:v>
                </c:pt>
                <c:pt idx="10">
                  <c:v>4.6153846153846156E-2</c:v>
                </c:pt>
                <c:pt idx="11">
                  <c:v>5.0228310502283102E-2</c:v>
                </c:pt>
                <c:pt idx="12">
                  <c:v>0.06</c:v>
                </c:pt>
                <c:pt idx="13">
                  <c:v>0.15789473684210525</c:v>
                </c:pt>
              </c:numCache>
            </c:numRef>
          </c:val>
        </c:ser>
        <c:ser>
          <c:idx val="4"/>
          <c:order val="4"/>
          <c:tx>
            <c:strRef>
              <c:f>g3_R!$Q$5</c:f>
              <c:strCache>
                <c:ptCount val="1"/>
                <c:pt idx="0">
                  <c:v>Орлого 30% ба дээш хэмжээгээр буурна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g3_R!$L$6:$L$19</c:f>
              <c:strCache>
                <c:ptCount val="14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Газар тариалан</c:v>
                </c:pt>
                <c:pt idx="5">
                  <c:v>Мал аж ахуй</c:v>
                </c:pt>
                <c:pt idx="6">
                  <c:v>Мэдээллийн технологи, харилцаа холбоо</c:v>
                </c:pt>
                <c:pt idx="7">
                  <c:v>Тээвэр</c:v>
                </c:pt>
                <c:pt idx="8">
                  <c:v>Уул уурхай</c:v>
                </c:pt>
                <c:pt idx="9">
                  <c:v>Үйлчилгээ</c:v>
                </c:pt>
                <c:pt idx="10">
                  <c:v>Хөнгөн үйлдвэрлэл</c:v>
                </c:pt>
                <c:pt idx="11">
                  <c:v>Худалдаа</c:v>
                </c:pt>
                <c:pt idx="12">
                  <c:v>Хүнсний үйлдвэрлэл</c:v>
                </c:pt>
                <c:pt idx="13">
                  <c:v>Эрүүл мэнд</c:v>
                </c:pt>
              </c:strCache>
            </c:strRef>
          </c:cat>
          <c:val>
            <c:numRef>
              <c:f>g3_R!$Q$6:$Q$19</c:f>
              <c:numCache>
                <c:formatCode>0%</c:formatCode>
                <c:ptCount val="14"/>
                <c:pt idx="0">
                  <c:v>0.57777777777777772</c:v>
                </c:pt>
                <c:pt idx="1">
                  <c:v>0.3</c:v>
                </c:pt>
                <c:pt idx="2">
                  <c:v>0.65</c:v>
                </c:pt>
                <c:pt idx="3">
                  <c:v>0.30612244897959184</c:v>
                </c:pt>
                <c:pt idx="4">
                  <c:v>0.33333333333333331</c:v>
                </c:pt>
                <c:pt idx="5">
                  <c:v>0.39130434782608697</c:v>
                </c:pt>
                <c:pt idx="6">
                  <c:v>0.29411764705882354</c:v>
                </c:pt>
                <c:pt idx="7">
                  <c:v>0.58490566037735847</c:v>
                </c:pt>
                <c:pt idx="8">
                  <c:v>0.33333333333333331</c:v>
                </c:pt>
                <c:pt idx="9">
                  <c:v>0.49738219895287961</c:v>
                </c:pt>
                <c:pt idx="10">
                  <c:v>0.52307692307692311</c:v>
                </c:pt>
                <c:pt idx="11">
                  <c:v>0.50228310502283102</c:v>
                </c:pt>
                <c:pt idx="12">
                  <c:v>0.53</c:v>
                </c:pt>
                <c:pt idx="13">
                  <c:v>0.26315789473684209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58215240"/>
        <c:axId val="158216808"/>
      </c:barChart>
      <c:catAx>
        <c:axId val="158215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8216808"/>
        <c:crosses val="autoZero"/>
        <c:auto val="1"/>
        <c:lblAlgn val="ctr"/>
        <c:lblOffset val="100"/>
        <c:noMultiLvlLbl val="0"/>
      </c:catAx>
      <c:valAx>
        <c:axId val="1582168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8215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044914222678688"/>
          <c:y val="0.84844930167114185"/>
          <c:w val="0.75678277986990761"/>
          <c:h val="0.122557504119735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'6'!$B$108:$B$111</c:f>
              <c:strCache>
                <c:ptCount val="4"/>
                <c:pt idx="0">
                  <c:v>Санхүүгийн эх үүсвэр</c:v>
                </c:pt>
                <c:pt idx="1">
                  <c:v>Төрийн үйлчилгээний хүнд суртал</c:v>
                </c:pt>
                <c:pt idx="2">
                  <c:v>Түрээсийн төлбөр</c:v>
                </c:pt>
                <c:pt idx="3">
                  <c:v>Зээлийн төлбөр, хугацаа, хүү</c:v>
                </c:pt>
              </c:strCache>
            </c:strRef>
          </c:cat>
          <c:val>
            <c:numRef>
              <c:f>'6'!$C$108:$C$111</c:f>
              <c:numCache>
                <c:formatCode>0%</c:formatCode>
                <c:ptCount val="4"/>
                <c:pt idx="0">
                  <c:v>3.1578947368421054E-2</c:v>
                </c:pt>
                <c:pt idx="1">
                  <c:v>0.09</c:v>
                </c:pt>
                <c:pt idx="2">
                  <c:v>0.22</c:v>
                </c:pt>
                <c:pt idx="3">
                  <c:v>0.66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5"/>
        <c:axId val="156389352"/>
        <c:axId val="156389736"/>
      </c:barChart>
      <c:catAx>
        <c:axId val="1563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389736"/>
        <c:crosses val="autoZero"/>
        <c:auto val="1"/>
        <c:lblAlgn val="ctr"/>
        <c:lblOffset val="100"/>
        <c:noMultiLvlLbl val="0"/>
      </c:catAx>
      <c:valAx>
        <c:axId val="1563897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638935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620386694735235"/>
          <c:y val="2.1372595582996912E-2"/>
          <c:w val="0.66464934485534444"/>
          <c:h val="0.6807614851990568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result_negtgesen!$U$20</c:f>
              <c:strCache>
                <c:ptCount val="1"/>
                <c:pt idx="0">
                  <c:v>ААН-ийн татвар, НДШ-ыг хойшлуулах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result_negtgesen!$V$20:$AI$20</c:f>
              <c:numCache>
                <c:formatCode>0%</c:formatCode>
                <c:ptCount val="14"/>
                <c:pt idx="0">
                  <c:v>0.24193548387096775</c:v>
                </c:pt>
                <c:pt idx="1">
                  <c:v>0.19277108433734941</c:v>
                </c:pt>
                <c:pt idx="2">
                  <c:v>0.26923076923076922</c:v>
                </c:pt>
                <c:pt idx="3">
                  <c:v>0.21590909090909091</c:v>
                </c:pt>
                <c:pt idx="4">
                  <c:v>0.16666666666666666</c:v>
                </c:pt>
                <c:pt idx="5">
                  <c:v>0.24242424242424243</c:v>
                </c:pt>
                <c:pt idx="6">
                  <c:v>0.14166666666666666</c:v>
                </c:pt>
                <c:pt idx="7">
                  <c:v>0.20930232558139536</c:v>
                </c:pt>
                <c:pt idx="8">
                  <c:v>0.17134831460674158</c:v>
                </c:pt>
                <c:pt idx="9">
                  <c:v>0.15929203539823009</c:v>
                </c:pt>
                <c:pt idx="10">
                  <c:v>0.1941747572815534</c:v>
                </c:pt>
                <c:pt idx="11">
                  <c:v>0.16489361702127658</c:v>
                </c:pt>
                <c:pt idx="12">
                  <c:v>0.16279069767441862</c:v>
                </c:pt>
              </c:numCache>
            </c:numRef>
          </c:val>
        </c:ser>
        <c:ser>
          <c:idx val="1"/>
          <c:order val="1"/>
          <c:tx>
            <c:strRef>
              <c:f>result_negtgesen!$U$21</c:f>
              <c:strCache>
                <c:ptCount val="1"/>
                <c:pt idx="0">
                  <c:v>Зорчих хөдөлгөөний ба тээврийн хоригийг цуцлах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result_negtgesen!$V$21:$AI$21</c:f>
              <c:numCache>
                <c:formatCode>0%</c:formatCode>
                <c:ptCount val="14"/>
                <c:pt idx="0">
                  <c:v>4.8387096774193547E-2</c:v>
                </c:pt>
                <c:pt idx="1">
                  <c:v>3.614457831325301E-2</c:v>
                </c:pt>
                <c:pt idx="2">
                  <c:v>3.8461538461538464E-2</c:v>
                </c:pt>
                <c:pt idx="3">
                  <c:v>5.6818181818181816E-2</c:v>
                </c:pt>
                <c:pt idx="4">
                  <c:v>3.125E-2</c:v>
                </c:pt>
                <c:pt idx="5">
                  <c:v>3.0303030303030304E-2</c:v>
                </c:pt>
                <c:pt idx="6">
                  <c:v>0.05</c:v>
                </c:pt>
                <c:pt idx="7">
                  <c:v>2.3255813953488372E-2</c:v>
                </c:pt>
                <c:pt idx="8">
                  <c:v>6.1797752808988762E-2</c:v>
                </c:pt>
                <c:pt idx="9">
                  <c:v>6.1946902654867256E-2</c:v>
                </c:pt>
                <c:pt idx="10">
                  <c:v>5.8252427184466021E-2</c:v>
                </c:pt>
                <c:pt idx="11">
                  <c:v>7.4468085106382975E-2</c:v>
                </c:pt>
                <c:pt idx="12">
                  <c:v>4.6511627906976744E-2</c:v>
                </c:pt>
              </c:numCache>
            </c:numRef>
          </c:val>
        </c:ser>
        <c:ser>
          <c:idx val="2"/>
          <c:order val="2"/>
          <c:tx>
            <c:strRef>
              <c:f>result_negtgesen!$U$22</c:f>
              <c:strCache>
                <c:ptCount val="1"/>
                <c:pt idx="0">
                  <c:v>Үйл ажиллагааны зардал бууруулахад чиглэсэн дэмжлэг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result_negtgesen!$V$22:$AI$22</c:f>
              <c:numCache>
                <c:formatCode>0%</c:formatCode>
                <c:ptCount val="14"/>
                <c:pt idx="0">
                  <c:v>0.16129032258064516</c:v>
                </c:pt>
                <c:pt idx="1">
                  <c:v>8.4337349397590355E-2</c:v>
                </c:pt>
                <c:pt idx="2">
                  <c:v>0</c:v>
                </c:pt>
                <c:pt idx="3">
                  <c:v>0.14772727272727273</c:v>
                </c:pt>
                <c:pt idx="4">
                  <c:v>9.8958333333333329E-2</c:v>
                </c:pt>
                <c:pt idx="5">
                  <c:v>0</c:v>
                </c:pt>
                <c:pt idx="6">
                  <c:v>0.15</c:v>
                </c:pt>
                <c:pt idx="7">
                  <c:v>0.20930232558139536</c:v>
                </c:pt>
                <c:pt idx="8">
                  <c:v>0.11797752808988764</c:v>
                </c:pt>
                <c:pt idx="9">
                  <c:v>0.11504424778761062</c:v>
                </c:pt>
                <c:pt idx="10">
                  <c:v>0.15776699029126215</c:v>
                </c:pt>
                <c:pt idx="11">
                  <c:v>0.12234042553191489</c:v>
                </c:pt>
                <c:pt idx="12">
                  <c:v>0.11627906976744186</c:v>
                </c:pt>
              </c:numCache>
            </c:numRef>
          </c:val>
        </c:ser>
        <c:ser>
          <c:idx val="3"/>
          <c:order val="3"/>
          <c:tx>
            <c:strRef>
              <c:f>result_negtgesen!$U$23</c:f>
              <c:strCache>
                <c:ptCount val="1"/>
                <c:pt idx="0">
                  <c:v>Бизнесийг сэргээж хэвийн явуулахад нэгдсэн зохицуулалт хийх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result_negtgesen!$V$23:$AI$23</c:f>
              <c:numCache>
                <c:formatCode>0%</c:formatCode>
                <c:ptCount val="14"/>
                <c:pt idx="0">
                  <c:v>0.25806451612903225</c:v>
                </c:pt>
                <c:pt idx="1">
                  <c:v>0.20481927710843373</c:v>
                </c:pt>
                <c:pt idx="2">
                  <c:v>0.38461538461538464</c:v>
                </c:pt>
                <c:pt idx="3">
                  <c:v>0.18181818181818182</c:v>
                </c:pt>
                <c:pt idx="4">
                  <c:v>5.2083333333333336E-2</c:v>
                </c:pt>
                <c:pt idx="5">
                  <c:v>0.24242424242424243</c:v>
                </c:pt>
                <c:pt idx="6">
                  <c:v>0.2</c:v>
                </c:pt>
                <c:pt idx="7">
                  <c:v>0.13953488372093023</c:v>
                </c:pt>
                <c:pt idx="8">
                  <c:v>0.2696629213483146</c:v>
                </c:pt>
                <c:pt idx="9">
                  <c:v>0.30088495575221241</c:v>
                </c:pt>
                <c:pt idx="10">
                  <c:v>0.25485436893203883</c:v>
                </c:pt>
                <c:pt idx="11">
                  <c:v>0.25531914893617019</c:v>
                </c:pt>
                <c:pt idx="12">
                  <c:v>0.20930232558139536</c:v>
                </c:pt>
              </c:numCache>
            </c:numRef>
          </c:val>
        </c:ser>
        <c:ser>
          <c:idx val="4"/>
          <c:order val="4"/>
          <c:tx>
            <c:strRef>
              <c:f>result_negtgesen!$U$24</c:f>
              <c:strCache>
                <c:ptCount val="1"/>
                <c:pt idx="0">
                  <c:v>Эрүүл мэндийн хамгаалалтын хэрэгслээр хангах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result_negtgesen!$V$24:$AI$24</c:f>
              <c:numCache>
                <c:formatCode>0%</c:formatCode>
                <c:ptCount val="14"/>
                <c:pt idx="0">
                  <c:v>0.17741935483870969</c:v>
                </c:pt>
                <c:pt idx="1">
                  <c:v>0.2289156626506024</c:v>
                </c:pt>
                <c:pt idx="2">
                  <c:v>0.23076923076923078</c:v>
                </c:pt>
                <c:pt idx="3">
                  <c:v>0.22727272727272727</c:v>
                </c:pt>
                <c:pt idx="4">
                  <c:v>0.13541666666666666</c:v>
                </c:pt>
                <c:pt idx="5">
                  <c:v>0.24242424242424243</c:v>
                </c:pt>
                <c:pt idx="6">
                  <c:v>0.25</c:v>
                </c:pt>
                <c:pt idx="7">
                  <c:v>0.20930232558139536</c:v>
                </c:pt>
                <c:pt idx="8">
                  <c:v>0.18820224719101122</c:v>
                </c:pt>
                <c:pt idx="9">
                  <c:v>0.20353982300884957</c:v>
                </c:pt>
                <c:pt idx="10">
                  <c:v>0.18689320388349515</c:v>
                </c:pt>
                <c:pt idx="11">
                  <c:v>0.17553191489361702</c:v>
                </c:pt>
                <c:pt idx="12">
                  <c:v>0.18604651162790697</c:v>
                </c:pt>
              </c:numCache>
            </c:numRef>
          </c:val>
        </c:ser>
        <c:ser>
          <c:idx val="5"/>
          <c:order val="5"/>
          <c:tx>
            <c:strRef>
              <c:f>result_negtgesen!$U$25</c:f>
              <c:strCache>
                <c:ptCount val="1"/>
                <c:pt idx="0">
                  <c:v>Эрх бүхий байгууллагуудын ил тод байдал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result_negtgesen!$V$25:$AI$25</c:f>
              <c:numCache>
                <c:formatCode>0%</c:formatCode>
                <c:ptCount val="14"/>
                <c:pt idx="0">
                  <c:v>6.4516129032258063E-2</c:v>
                </c:pt>
                <c:pt idx="1">
                  <c:v>9.6385542168674704E-2</c:v>
                </c:pt>
                <c:pt idx="2">
                  <c:v>3.8461538461538464E-2</c:v>
                </c:pt>
                <c:pt idx="3">
                  <c:v>0.11363636363636363</c:v>
                </c:pt>
                <c:pt idx="4">
                  <c:v>1.5625E-2</c:v>
                </c:pt>
                <c:pt idx="5">
                  <c:v>6.0606060606060608E-2</c:v>
                </c:pt>
                <c:pt idx="6">
                  <c:v>0.10833333333333334</c:v>
                </c:pt>
                <c:pt idx="7">
                  <c:v>9.3023255813953487E-2</c:v>
                </c:pt>
                <c:pt idx="8">
                  <c:v>8.7078651685393263E-2</c:v>
                </c:pt>
                <c:pt idx="9">
                  <c:v>7.9646017699115043E-2</c:v>
                </c:pt>
                <c:pt idx="10">
                  <c:v>6.553398058252427E-2</c:v>
                </c:pt>
                <c:pt idx="11">
                  <c:v>0.10638297872340426</c:v>
                </c:pt>
                <c:pt idx="12">
                  <c:v>0.18604651162790697</c:v>
                </c:pt>
              </c:numCache>
            </c:numRef>
          </c:val>
        </c:ser>
        <c:ser>
          <c:idx val="6"/>
          <c:order val="6"/>
          <c:tx>
            <c:strRef>
              <c:f>result_negtgesen!$U$26</c:f>
              <c:strCache>
                <c:ptCount val="1"/>
                <c:pt idx="0">
                  <c:v>Бусад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result_negtgesen!$V$19:$AI$19</c:f>
              <c:strCache>
                <c:ptCount val="13"/>
                <c:pt idx="0">
                  <c:v>Аялал жуулчлал</c:v>
                </c:pt>
                <c:pt idx="1">
                  <c:v>Барилга</c:v>
                </c:pt>
                <c:pt idx="2">
                  <c:v>Боловсрол</c:v>
                </c:pt>
                <c:pt idx="3">
                  <c:v>Бусад</c:v>
                </c:pt>
                <c:pt idx="4">
                  <c:v>ХАА</c:v>
                </c:pt>
                <c:pt idx="5">
                  <c:v>Мэдээллийн технологи, харилцаа холбоо</c:v>
                </c:pt>
                <c:pt idx="6">
                  <c:v>Тээвэр</c:v>
                </c:pt>
                <c:pt idx="7">
                  <c:v>Уул уурхай</c:v>
                </c:pt>
                <c:pt idx="8">
                  <c:v>Үйлчилгээ</c:v>
                </c:pt>
                <c:pt idx="9">
                  <c:v>Хөнгөн үйлдвэрлэл</c:v>
                </c:pt>
                <c:pt idx="10">
                  <c:v>Худалдаа</c:v>
                </c:pt>
                <c:pt idx="11">
                  <c:v>Хүнсний үйлдвэрлэл</c:v>
                </c:pt>
                <c:pt idx="12">
                  <c:v>Эрүүл мэнд</c:v>
                </c:pt>
              </c:strCache>
            </c:strRef>
          </c:cat>
          <c:val>
            <c:numRef>
              <c:f>result_negtgesen!$V$26:$AI$26</c:f>
              <c:numCache>
                <c:formatCode>0%</c:formatCode>
                <c:ptCount val="14"/>
                <c:pt idx="0">
                  <c:v>4.8387096774193547E-2</c:v>
                </c:pt>
                <c:pt idx="1">
                  <c:v>0.15662650602409639</c:v>
                </c:pt>
                <c:pt idx="2">
                  <c:v>3.8461538461538464E-2</c:v>
                </c:pt>
                <c:pt idx="3">
                  <c:v>5.6818181818181816E-2</c:v>
                </c:pt>
                <c:pt idx="4">
                  <c:v>0.5</c:v>
                </c:pt>
                <c:pt idx="5">
                  <c:v>0.18181818181818182</c:v>
                </c:pt>
                <c:pt idx="6">
                  <c:v>0.1</c:v>
                </c:pt>
                <c:pt idx="7">
                  <c:v>0.11627906976744186</c:v>
                </c:pt>
                <c:pt idx="8">
                  <c:v>0.10393258426966293</c:v>
                </c:pt>
                <c:pt idx="9">
                  <c:v>7.9646017699115043E-2</c:v>
                </c:pt>
                <c:pt idx="10">
                  <c:v>8.2524271844660199E-2</c:v>
                </c:pt>
                <c:pt idx="11">
                  <c:v>0.10106382978723404</c:v>
                </c:pt>
                <c:pt idx="12">
                  <c:v>9.3023255813953487E-2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55860640"/>
        <c:axId val="155861032"/>
      </c:barChart>
      <c:catAx>
        <c:axId val="155860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5861032"/>
        <c:crosses val="autoZero"/>
        <c:auto val="1"/>
        <c:lblAlgn val="ctr"/>
        <c:lblOffset val="100"/>
        <c:noMultiLvlLbl val="0"/>
      </c:catAx>
      <c:valAx>
        <c:axId val="15586103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586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501672718371344"/>
          <c:y val="0.71400774499482977"/>
          <c:w val="0.84266074415568526"/>
          <c:h val="0.274118590792394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0.48646</cdr:x>
      <cdr:y>0.02882</cdr:y>
    </cdr:from>
    <cdr:to>
      <cdr:x>0.82346</cdr:x>
      <cdr:y>0.09146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3042357" y="143649"/>
          <a:ext cx="2107580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0.48567</cdr:x>
      <cdr:y>0.10166</cdr:y>
    </cdr:from>
    <cdr:to>
      <cdr:x>0.96253</cdr:x>
      <cdr:y>0.1643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3037401" y="506684"/>
          <a:ext cx="2982331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0.48844</cdr:x>
      <cdr:y>0.17449</cdr:y>
    </cdr:from>
    <cdr:to>
      <cdr:x>0.99465</cdr:x>
      <cdr:y>0.23714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3054747" y="869718"/>
          <a:ext cx="3165844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0.49023</cdr:x>
      <cdr:y>0.23838</cdr:y>
    </cdr:from>
    <cdr:to>
      <cdr:x>0.96788</cdr:x>
      <cdr:y>0.30102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065898" y="1188147"/>
          <a:ext cx="2987288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0.48943</cdr:x>
      <cdr:y>0.30674</cdr:y>
    </cdr:from>
    <cdr:to>
      <cdr:x>0.81989</cdr:x>
      <cdr:y>0.36939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3060941" y="1528878"/>
          <a:ext cx="2066694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0.49042</cdr:x>
      <cdr:y>0.37734</cdr:y>
    </cdr:from>
    <cdr:to>
      <cdr:x>0.95005</cdr:x>
      <cdr:y>0.43999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3067136" y="1880761"/>
          <a:ext cx="2874538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0.48963</cdr:x>
      <cdr:y>0.44794</cdr:y>
    </cdr:from>
    <cdr:to>
      <cdr:x>0.96967</cdr:x>
      <cdr:y>0.51058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3062179" y="2232644"/>
          <a:ext cx="3002158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0.49241</cdr:x>
      <cdr:y>0.5163</cdr:y>
    </cdr:from>
    <cdr:to>
      <cdr:x>0.8823</cdr:x>
      <cdr:y>0.57895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3079525" y="2573376"/>
          <a:ext cx="2438403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0.48983</cdr:x>
      <cdr:y>0.58466</cdr:y>
    </cdr:from>
    <cdr:to>
      <cdr:x>0.95897</cdr:x>
      <cdr:y>0.64731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3063417" y="2914108"/>
          <a:ext cx="2934013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0.49082</cdr:x>
      <cdr:y>0.65526</cdr:y>
    </cdr:from>
    <cdr:to>
      <cdr:x>0.98215</cdr:x>
      <cdr:y>0.71791</cdr:y>
    </cdr:to>
    <cdr:sp macro="" textlink="">
      <cdr:nvSpPr>
        <cdr:cNvPr id="11" name="Rectangle 10"/>
        <cdr:cNvSpPr/>
      </cdr:nvSpPr>
      <cdr:spPr>
        <a:xfrm xmlns:a="http://schemas.openxmlformats.org/drawingml/2006/main">
          <a:off x="3069612" y="3265991"/>
          <a:ext cx="3072784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0.49003</cdr:x>
      <cdr:y>0.72139</cdr:y>
    </cdr:from>
    <cdr:to>
      <cdr:x>0.98136</cdr:x>
      <cdr:y>0.78403</cdr:y>
    </cdr:to>
    <cdr:sp macro="" textlink="">
      <cdr:nvSpPr>
        <cdr:cNvPr id="12" name="Rectangle 11"/>
        <cdr:cNvSpPr/>
      </cdr:nvSpPr>
      <cdr:spPr>
        <a:xfrm xmlns:a="http://schemas.openxmlformats.org/drawingml/2006/main">
          <a:off x="3064656" y="3595571"/>
          <a:ext cx="3072784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0.48924</cdr:x>
      <cdr:y>0.79422</cdr:y>
    </cdr:from>
    <cdr:to>
      <cdr:x>0.98056</cdr:x>
      <cdr:y>0.85687</cdr:y>
    </cdr:to>
    <cdr:sp macro="" textlink="">
      <cdr:nvSpPr>
        <cdr:cNvPr id="13" name="Rectangle 12"/>
        <cdr:cNvSpPr/>
      </cdr:nvSpPr>
      <cdr:spPr>
        <a:xfrm xmlns:a="http://schemas.openxmlformats.org/drawingml/2006/main">
          <a:off x="3059700" y="3958605"/>
          <a:ext cx="3072784" cy="3122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00B0F0"/>
          </a:solidFill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0.52192</cdr:x>
      <cdr:y>0.07313</cdr:y>
    </cdr:from>
    <cdr:to>
      <cdr:x>0.6633</cdr:x>
      <cdr:y>0.11567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5542843" y="407504"/>
          <a:ext cx="1501423" cy="2370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0.71486</cdr:x>
      <cdr:y>0.50768</cdr:y>
    </cdr:from>
    <cdr:to>
      <cdr:x>0.85623</cdr:x>
      <cdr:y>0.54699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7591776" y="2828971"/>
          <a:ext cx="1501423" cy="2190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0.57029</cdr:x>
      <cdr:y>0.55833</cdr:y>
    </cdr:from>
    <cdr:to>
      <cdr:x>0.71167</cdr:x>
      <cdr:y>0.59561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6056488" y="3111194"/>
          <a:ext cx="1501423" cy="2077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0.65427</cdr:x>
      <cdr:y>0.60897</cdr:y>
    </cdr:from>
    <cdr:to>
      <cdr:x>0.79564</cdr:x>
      <cdr:y>0.64423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6948310" y="3393415"/>
          <a:ext cx="1501423" cy="1964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0.61547</cdr:x>
      <cdr:y>0.65962</cdr:y>
    </cdr:from>
    <cdr:to>
      <cdr:x>0.75684</cdr:x>
      <cdr:y>0.70217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6536266" y="3675637"/>
          <a:ext cx="1501423" cy="2370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0.83019</cdr:x>
      <cdr:y>0.4621</cdr:y>
    </cdr:from>
    <cdr:to>
      <cdr:x>0.97157</cdr:x>
      <cdr:y>0.50039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8816620" y="2574970"/>
          <a:ext cx="1501423" cy="2133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0.50013</cdr:x>
      <cdr:y>0.41449</cdr:y>
    </cdr:from>
    <cdr:to>
      <cdr:x>0.64151</cdr:x>
      <cdr:y>0.4538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5311420" y="2309682"/>
          <a:ext cx="1501423" cy="2190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0.66755</cdr:x>
      <cdr:y>0.36688</cdr:y>
    </cdr:from>
    <cdr:to>
      <cdr:x>0.80893</cdr:x>
      <cdr:y>0.40518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7089420" y="2044392"/>
          <a:ext cx="1501423" cy="2133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0.3088</cdr:x>
      <cdr:y>0.3132</cdr:y>
    </cdr:from>
    <cdr:to>
      <cdr:x>0.43689</cdr:x>
      <cdr:y>0.35655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3279420" y="1745236"/>
          <a:ext cx="1360313" cy="2416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0.55062</cdr:x>
      <cdr:y>0.26964</cdr:y>
    </cdr:from>
    <cdr:to>
      <cdr:x>0.692</cdr:x>
      <cdr:y>0.30793</cdr:y>
    </cdr:to>
    <cdr:sp macro="" textlink="">
      <cdr:nvSpPr>
        <cdr:cNvPr id="11" name="Rectangle 10"/>
        <cdr:cNvSpPr/>
      </cdr:nvSpPr>
      <cdr:spPr>
        <a:xfrm xmlns:a="http://schemas.openxmlformats.org/drawingml/2006/main">
          <a:off x="5847643" y="1502526"/>
          <a:ext cx="1501423" cy="2133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0.55062</cdr:x>
      <cdr:y>0.21879</cdr:y>
    </cdr:from>
    <cdr:to>
      <cdr:x>0.692</cdr:x>
      <cdr:y>0.25748</cdr:y>
    </cdr:to>
    <cdr:sp macro="" textlink="">
      <cdr:nvSpPr>
        <cdr:cNvPr id="12" name="Rectangle 11"/>
        <cdr:cNvSpPr/>
      </cdr:nvSpPr>
      <cdr:spPr>
        <a:xfrm xmlns:a="http://schemas.openxmlformats.org/drawingml/2006/main">
          <a:off x="5847642" y="1219200"/>
          <a:ext cx="1501423" cy="2155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0.59368</cdr:x>
      <cdr:y>0.1722</cdr:y>
    </cdr:from>
    <cdr:to>
      <cdr:x>0.73505</cdr:x>
      <cdr:y>0.20988</cdr:y>
    </cdr:to>
    <cdr:sp macro="" textlink="">
      <cdr:nvSpPr>
        <cdr:cNvPr id="13" name="Rectangle 12"/>
        <cdr:cNvSpPr/>
      </cdr:nvSpPr>
      <cdr:spPr>
        <a:xfrm xmlns:a="http://schemas.openxmlformats.org/drawingml/2006/main">
          <a:off x="6304842" y="959555"/>
          <a:ext cx="1501423" cy="2099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0.55169</cdr:x>
      <cdr:y>0.12378</cdr:y>
    </cdr:from>
    <cdr:to>
      <cdr:x>0.69306</cdr:x>
      <cdr:y>0.16004</cdr:y>
    </cdr:to>
    <cdr:sp macro="" textlink="">
      <cdr:nvSpPr>
        <cdr:cNvPr id="14" name="Rectangle 13"/>
        <cdr:cNvSpPr/>
      </cdr:nvSpPr>
      <cdr:spPr>
        <a:xfrm xmlns:a="http://schemas.openxmlformats.org/drawingml/2006/main">
          <a:off x="5858931" y="689725"/>
          <a:ext cx="1501423" cy="2020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8EF85-E5FD-4C1C-BBC6-3CD2119FADAD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FB118-EDBC-4E27-AADB-E64ABB84E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00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06111-01A7-42E1-BF56-BAB1C7947CF1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5EAC4-7B70-4518-BD02-E62BCF95E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6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Covid-19 вирусээс урьдчилан сэргийлэх арга хэмжээний бизнест үзүүлж байгаа үр нөлөө ба шаардагдаж буй дэмжлэгийг тодорхойлох зорилгоор энэхүү судалгааг 2020 оны 3 сарын 3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-4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өдөр явуулж, МҮХАҮТ-ын гишүүн болон гишүүн бус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1100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аж ахуйн нэгжийг хамрууллаа.  Судалгаанд оролцогсдын 67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Улаанбаатар хот, 33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орон нутгийн бизнес эрхлэгчид байна.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Судалгаанд оролцсон компаниудыг салбараар  ангилан харвал 25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нь худалдаа, 22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үйлчилгээ, 11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хүнсний үйлдвэрлэлийн салбарын аж ахуйн нэгжүүд байна. Нийт судалгаанд оролцсон аж ахуйн нэгжүүдийн 89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нь 5 тэрбумаас доош жилийн орлоготой ,  92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199 хүртэлх ажилтантай байгаа бол 48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нь 10-с дээш жил үйл ажиллагаагаа явуулсан, 24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нь 5-10 жил үйл ажиллагаагаа явуулж буй харьцангуй тогтворжсон аж ахуйн нэгжүүд байна.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Нийт дүнгээр нь харвал бүх салбарын бизнес эрхлэгчдийн үйл ажиллагаанд 65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</a:t>
            </a:r>
            <a:r>
              <a:rPr lang="mn-M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-аас дээш дүнгээр нөлөө үзүүлжээ.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5EAC4-7B70-4518-BD02-E62BCF95E7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71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>
                <a:solidFill>
                  <a:schemeClr val="tx1"/>
                </a:solidFill>
              </a:rPr>
              <a:t>Covid-19-</a:t>
            </a:r>
            <a:r>
              <a:rPr lang="mn-MN" b="0" dirty="0" smtClean="0">
                <a:solidFill>
                  <a:schemeClr val="tx1"/>
                </a:solidFill>
              </a:rPr>
              <a:t>ээс сэргийлэх арга хэмжээ нь 2020 оны эхний хагас жилд танай компаний орлогод хэрхэн нөлөөлөхөөр байна вэ?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5EAC4-7B70-4518-BD02-E62BCF95E7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28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8700" y="930275"/>
            <a:ext cx="4465638" cy="2513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dirty="0" smtClean="0"/>
              <a:t>Б</a:t>
            </a:r>
            <a:r>
              <a:rPr lang="id-ID" dirty="0" smtClean="0"/>
              <a:t>изнесийн</a:t>
            </a:r>
            <a:r>
              <a:rPr lang="id-ID" baseline="0" dirty="0" smtClean="0"/>
              <a:t> орчинд тулгарч буй бэрхшээлийг сайжруулах арга замын талаар орон нутгийн бизнес эрхлэгчдээс тодруулахад 57 хувь нь төрийн зүгээс бодлогоор зохицуулах, 42 хувь нь Төр-Хувийн хэвшлийн хамтын ажиллагаа нь хамгийн чухал гарц, шийдэл болно гэж үзсэн байна. 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1CA8-DC46-4145-9D1A-E9A215E45720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551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186785-68BF-419A-B357-EDBD50B0C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8991B7-CCF2-4A4C-AC74-06DA387DE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66A207-25BD-4596-9AF3-6267932C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D20FEC-CA1B-413F-8B6B-E6A63E42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AFBCC2-D273-47F7-A713-28D1C965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71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FAB624-F588-401E-9C2D-3E58BA56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1D57B4-5530-4C56-92D0-72F6B0F76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AF849B-1575-4280-9438-06393D98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44AF26-BDAC-43D2-93AB-AE61B20A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2BD0D7-5BAC-4E23-917D-61DA1E79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9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9465D5B-D864-434F-BA41-27F0DB0801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67009D4-5060-4C37-A4B7-EC33DEC00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D13E26-491D-4411-B629-DFBC9F7F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30CCFB-6EC0-4D00-997A-F464F3B3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27F0F5A-E5A8-493D-8612-FBA3BF96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91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ge BG Load Slide N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62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3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29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54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5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0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</p:spTree>
    <p:extLst>
      <p:ext uri="{BB962C8B-B14F-4D97-AF65-F5344CB8AC3E}">
        <p14:creationId xmlns:p14="http://schemas.microsoft.com/office/powerpoint/2010/main" val="3911051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Btm Accent 1 BG"/>
          <p:cNvGrpSpPr/>
          <p:nvPr/>
        </p:nvGrpSpPr>
        <p:grpSpPr>
          <a:xfrm rot="10800000">
            <a:off x="10179442" y="1"/>
            <a:ext cx="2012561" cy="1980516"/>
            <a:chOff x="2" y="4877497"/>
            <a:chExt cx="2012561" cy="1980516"/>
          </a:xfrm>
        </p:grpSpPr>
        <p:sp>
          <p:nvSpPr>
            <p:cNvPr id="149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0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1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2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3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4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155" name="Top Dark BG"/>
          <p:cNvGrpSpPr>
            <a:grpSpLocks noChangeAspect="1"/>
          </p:cNvGrpSpPr>
          <p:nvPr/>
        </p:nvGrpSpPr>
        <p:grpSpPr>
          <a:xfrm rot="10800000">
            <a:off x="2" y="4877484"/>
            <a:ext cx="2012561" cy="1980516"/>
            <a:chOff x="8577263" y="84138"/>
            <a:chExt cx="3090862" cy="3041649"/>
          </a:xfrm>
        </p:grpSpPr>
        <p:sp>
          <p:nvSpPr>
            <p:cNvPr id="156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7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8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9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0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1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</p:spTree>
    <p:extLst>
      <p:ext uri="{BB962C8B-B14F-4D97-AF65-F5344CB8AC3E}">
        <p14:creationId xmlns:p14="http://schemas.microsoft.com/office/powerpoint/2010/main" val="2460662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ground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Bright Texture"/>
          <p:cNvGrpSpPr/>
          <p:nvPr/>
        </p:nvGrpSpPr>
        <p:grpSpPr>
          <a:xfrm>
            <a:off x="5225265" y="0"/>
            <a:ext cx="6966736" cy="6858002"/>
            <a:chOff x="5225264" y="0"/>
            <a:chExt cx="6966736" cy="6858002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5225264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6095098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966276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7838795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8708629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9578464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448298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11322160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6095098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6966276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" name="Freeform 25"/>
            <p:cNvSpPr>
              <a:spLocks/>
            </p:cNvSpPr>
            <p:nvPr/>
          </p:nvSpPr>
          <p:spPr bwMode="auto">
            <a:xfrm>
              <a:off x="783879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8708629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Freeform 29"/>
            <p:cNvSpPr>
              <a:spLocks/>
            </p:cNvSpPr>
            <p:nvPr/>
          </p:nvSpPr>
          <p:spPr bwMode="auto">
            <a:xfrm>
              <a:off x="9578464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10448298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1132216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3" name="Freeform 35"/>
            <p:cNvSpPr>
              <a:spLocks/>
            </p:cNvSpPr>
            <p:nvPr/>
          </p:nvSpPr>
          <p:spPr bwMode="auto">
            <a:xfrm>
              <a:off x="6966276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4" name="Freeform 37"/>
            <p:cNvSpPr>
              <a:spLocks/>
            </p:cNvSpPr>
            <p:nvPr/>
          </p:nvSpPr>
          <p:spPr bwMode="auto">
            <a:xfrm>
              <a:off x="783879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5" name="Freeform 39"/>
            <p:cNvSpPr>
              <a:spLocks/>
            </p:cNvSpPr>
            <p:nvPr/>
          </p:nvSpPr>
          <p:spPr bwMode="auto">
            <a:xfrm>
              <a:off x="8708629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6" name="Freeform 41"/>
            <p:cNvSpPr>
              <a:spLocks/>
            </p:cNvSpPr>
            <p:nvPr/>
          </p:nvSpPr>
          <p:spPr bwMode="auto">
            <a:xfrm>
              <a:off x="9578464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7" name="Freeform 43"/>
            <p:cNvSpPr>
              <a:spLocks/>
            </p:cNvSpPr>
            <p:nvPr/>
          </p:nvSpPr>
          <p:spPr bwMode="auto">
            <a:xfrm>
              <a:off x="10448298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8" name="Freeform 45"/>
            <p:cNvSpPr>
              <a:spLocks/>
            </p:cNvSpPr>
            <p:nvPr/>
          </p:nvSpPr>
          <p:spPr bwMode="auto">
            <a:xfrm>
              <a:off x="1132216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783879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0" name="Freeform 49"/>
            <p:cNvSpPr>
              <a:spLocks/>
            </p:cNvSpPr>
            <p:nvPr/>
          </p:nvSpPr>
          <p:spPr bwMode="auto">
            <a:xfrm>
              <a:off x="8708628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1" name="Freeform 51"/>
            <p:cNvSpPr>
              <a:spLocks/>
            </p:cNvSpPr>
            <p:nvPr/>
          </p:nvSpPr>
          <p:spPr bwMode="auto">
            <a:xfrm>
              <a:off x="9578463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2" name="Freeform 53"/>
            <p:cNvSpPr>
              <a:spLocks/>
            </p:cNvSpPr>
            <p:nvPr/>
          </p:nvSpPr>
          <p:spPr bwMode="auto">
            <a:xfrm>
              <a:off x="10448297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3" name="Freeform 55"/>
            <p:cNvSpPr>
              <a:spLocks/>
            </p:cNvSpPr>
            <p:nvPr/>
          </p:nvSpPr>
          <p:spPr bwMode="auto">
            <a:xfrm>
              <a:off x="1132215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4" name="Freeform 57"/>
            <p:cNvSpPr>
              <a:spLocks/>
            </p:cNvSpPr>
            <p:nvPr/>
          </p:nvSpPr>
          <p:spPr bwMode="auto">
            <a:xfrm>
              <a:off x="8708628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5" name="Freeform 59"/>
            <p:cNvSpPr>
              <a:spLocks/>
            </p:cNvSpPr>
            <p:nvPr/>
          </p:nvSpPr>
          <p:spPr bwMode="auto">
            <a:xfrm>
              <a:off x="957846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" name="Freeform 61"/>
            <p:cNvSpPr>
              <a:spLocks/>
            </p:cNvSpPr>
            <p:nvPr/>
          </p:nvSpPr>
          <p:spPr bwMode="auto">
            <a:xfrm>
              <a:off x="10448298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" name="Freeform 63"/>
            <p:cNvSpPr>
              <a:spLocks/>
            </p:cNvSpPr>
            <p:nvPr/>
          </p:nvSpPr>
          <p:spPr bwMode="auto">
            <a:xfrm>
              <a:off x="1132216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8" name="Freeform 65"/>
            <p:cNvSpPr>
              <a:spLocks/>
            </p:cNvSpPr>
            <p:nvPr/>
          </p:nvSpPr>
          <p:spPr bwMode="auto">
            <a:xfrm>
              <a:off x="9578465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9" name="Freeform 67"/>
            <p:cNvSpPr>
              <a:spLocks/>
            </p:cNvSpPr>
            <p:nvPr/>
          </p:nvSpPr>
          <p:spPr bwMode="auto">
            <a:xfrm>
              <a:off x="10448301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0" name="Freeform 69"/>
            <p:cNvSpPr>
              <a:spLocks/>
            </p:cNvSpPr>
            <p:nvPr/>
          </p:nvSpPr>
          <p:spPr bwMode="auto">
            <a:xfrm>
              <a:off x="11322162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1" name="Freeform 71"/>
            <p:cNvSpPr>
              <a:spLocks/>
            </p:cNvSpPr>
            <p:nvPr/>
          </p:nvSpPr>
          <p:spPr bwMode="auto">
            <a:xfrm>
              <a:off x="10448302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2" name="Freeform 73"/>
            <p:cNvSpPr>
              <a:spLocks/>
            </p:cNvSpPr>
            <p:nvPr/>
          </p:nvSpPr>
          <p:spPr bwMode="auto">
            <a:xfrm>
              <a:off x="11322162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3" name="Freeform 75"/>
            <p:cNvSpPr>
              <a:spLocks/>
            </p:cNvSpPr>
            <p:nvPr/>
          </p:nvSpPr>
          <p:spPr bwMode="auto">
            <a:xfrm>
              <a:off x="11322166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44" name="Dark Texture"/>
          <p:cNvGrpSpPr/>
          <p:nvPr/>
        </p:nvGrpSpPr>
        <p:grpSpPr>
          <a:xfrm>
            <a:off x="0" y="0"/>
            <a:ext cx="8705851" cy="6858000"/>
            <a:chOff x="-1587" y="-1587"/>
            <a:chExt cx="8705850" cy="6858000"/>
          </a:xfrm>
        </p:grpSpPr>
        <p:sp>
          <p:nvSpPr>
            <p:cNvPr id="45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6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7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8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9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0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2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4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5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0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2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5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6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7" name="TextBox 96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672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v1 (Transpar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Tranparen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598" name="Bright Texture"/>
          <p:cNvGrpSpPr/>
          <p:nvPr/>
        </p:nvGrpSpPr>
        <p:grpSpPr>
          <a:xfrm>
            <a:off x="5225265" y="0"/>
            <a:ext cx="6966736" cy="6858002"/>
            <a:chOff x="5225270" y="0"/>
            <a:chExt cx="6966736" cy="6858002"/>
          </a:xfrm>
        </p:grpSpPr>
        <p:sp>
          <p:nvSpPr>
            <p:cNvPr id="599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0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1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2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3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4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5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6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7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8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9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0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1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3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4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5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6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7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8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9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0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1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2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3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4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5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6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7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8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9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0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1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2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3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4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35" name="Dark Texture"/>
          <p:cNvGrpSpPr/>
          <p:nvPr/>
        </p:nvGrpSpPr>
        <p:grpSpPr>
          <a:xfrm>
            <a:off x="0" y="0"/>
            <a:ext cx="8705851" cy="6858000"/>
            <a:chOff x="-1587" y="-1587"/>
            <a:chExt cx="8705850" cy="6858000"/>
          </a:xfrm>
        </p:grpSpPr>
        <p:sp>
          <p:nvSpPr>
            <p:cNvPr id="636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7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8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9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0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1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2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3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4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5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6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7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8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9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0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1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2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3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4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5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6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7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8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9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0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1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2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3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4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5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6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7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8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9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0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1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2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3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4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5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6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7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8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9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0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1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2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3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4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5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6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7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61" name="Transparen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186" name="TextBox 185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374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v1 (Transparent) /w Bt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Transparen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100" name="Bright Texture"/>
          <p:cNvGrpSpPr/>
          <p:nvPr/>
        </p:nvGrpSpPr>
        <p:grpSpPr>
          <a:xfrm>
            <a:off x="5225265" y="0"/>
            <a:ext cx="6966736" cy="6858002"/>
            <a:chOff x="5225270" y="0"/>
            <a:chExt cx="6966736" cy="6858002"/>
          </a:xfrm>
        </p:grpSpPr>
        <p:sp>
          <p:nvSpPr>
            <p:cNvPr id="101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2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4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6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7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8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9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0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1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2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3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4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5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6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7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8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9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0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1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2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3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4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5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6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7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8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9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0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1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2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3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4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5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6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35" name="Dark Texture"/>
          <p:cNvGrpSpPr/>
          <p:nvPr/>
        </p:nvGrpSpPr>
        <p:grpSpPr>
          <a:xfrm>
            <a:off x="0" y="0"/>
            <a:ext cx="8705851" cy="6858000"/>
            <a:chOff x="-1587" y="-1587"/>
            <a:chExt cx="8705850" cy="6858000"/>
          </a:xfrm>
        </p:grpSpPr>
        <p:sp>
          <p:nvSpPr>
            <p:cNvPr id="636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7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8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9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0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1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2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3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4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5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6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7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8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9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0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1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2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3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4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5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6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7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8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9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0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1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2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3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4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5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6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7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8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9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0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1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2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3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4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5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6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7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8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9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0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1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2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3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4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5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6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7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61" name="Transparen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223" name="TextBox 222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912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1C2715-80D4-4069-98C5-D1C1751D0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58D388-B53C-46E0-9A68-17765A150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D9096A-B6F6-46F4-9AC7-BD578D87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2B756C-5DF7-4CE7-A4D0-A14E08D7D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F7039A-9654-4FB6-ACEF-21DD48EA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356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v2 (Transpar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ransparent 1"/>
          <p:cNvSpPr/>
          <p:nvPr/>
        </p:nvSpPr>
        <p:spPr>
          <a:xfrm rot="10800000">
            <a:off x="0" y="2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149" name="Bright Texture"/>
          <p:cNvGrpSpPr/>
          <p:nvPr/>
        </p:nvGrpSpPr>
        <p:grpSpPr>
          <a:xfrm rot="10800000">
            <a:off x="1" y="0"/>
            <a:ext cx="6966736" cy="6858002"/>
            <a:chOff x="5225270" y="0"/>
            <a:chExt cx="6966736" cy="6858002"/>
          </a:xfrm>
        </p:grpSpPr>
        <p:sp>
          <p:nvSpPr>
            <p:cNvPr id="150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1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2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3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4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5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6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7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8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9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0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1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2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3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4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5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6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7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8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9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0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1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2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3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4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5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6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7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8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9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0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1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2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3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4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5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186" name="Dark Texture"/>
          <p:cNvGrpSpPr/>
          <p:nvPr/>
        </p:nvGrpSpPr>
        <p:grpSpPr>
          <a:xfrm rot="10800000">
            <a:off x="3486149" y="2"/>
            <a:ext cx="8705851" cy="6858000"/>
            <a:chOff x="-1587" y="-1587"/>
            <a:chExt cx="8705850" cy="6858000"/>
          </a:xfrm>
        </p:grpSpPr>
        <p:sp>
          <p:nvSpPr>
            <p:cNvPr id="187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8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9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0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1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2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3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4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5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6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7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8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9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0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1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2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3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4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5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6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7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8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9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0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1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2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4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5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6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7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8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0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2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3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4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5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6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7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8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9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0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1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2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3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4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5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6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7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8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9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80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81" name="Transparent 2"/>
          <p:cNvSpPr/>
          <p:nvPr/>
        </p:nvSpPr>
        <p:spPr>
          <a:xfrm rot="10800000">
            <a:off x="1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257" name="TextBox 256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0112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v2 (Transparent) /w Bt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ransparent 1"/>
          <p:cNvSpPr/>
          <p:nvPr/>
        </p:nvSpPr>
        <p:spPr>
          <a:xfrm rot="10800000">
            <a:off x="0" y="2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149" name="Bright Texture"/>
          <p:cNvGrpSpPr/>
          <p:nvPr/>
        </p:nvGrpSpPr>
        <p:grpSpPr>
          <a:xfrm rot="10800000">
            <a:off x="1" y="0"/>
            <a:ext cx="6966736" cy="6858002"/>
            <a:chOff x="5225270" y="0"/>
            <a:chExt cx="6966736" cy="6858002"/>
          </a:xfrm>
        </p:grpSpPr>
        <p:sp>
          <p:nvSpPr>
            <p:cNvPr id="150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1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2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3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4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5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6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7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8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9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0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1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2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3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4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5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6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7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8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9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0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1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2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3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4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5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6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7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8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9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0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1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2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3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4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5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186" name="Dark Texture"/>
          <p:cNvGrpSpPr/>
          <p:nvPr/>
        </p:nvGrpSpPr>
        <p:grpSpPr>
          <a:xfrm rot="10800000">
            <a:off x="3486149" y="2"/>
            <a:ext cx="8705851" cy="6858000"/>
            <a:chOff x="-1587" y="-1587"/>
            <a:chExt cx="8705850" cy="6858000"/>
          </a:xfrm>
        </p:grpSpPr>
        <p:sp>
          <p:nvSpPr>
            <p:cNvPr id="187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8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9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0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1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2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3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4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5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6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7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8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9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0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1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2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3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4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5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6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7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8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9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0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1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2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4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5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6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7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8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0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2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3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4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5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6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7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8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9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0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1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2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3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4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5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6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7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8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9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80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81" name="Transparent 2"/>
          <p:cNvSpPr/>
          <p:nvPr/>
        </p:nvSpPr>
        <p:spPr>
          <a:xfrm rot="10800000">
            <a:off x="1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257" name="TextBox 256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581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Quot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ranparent 1"/>
          <p:cNvSpPr/>
          <p:nvPr/>
        </p:nvSpPr>
        <p:spPr>
          <a:xfrm rot="10800000">
            <a:off x="1" y="2"/>
            <a:ext cx="12192000" cy="6858000"/>
          </a:xfrm>
          <a:prstGeom prst="rect">
            <a:avLst/>
          </a:prstGeom>
          <a:solidFill>
            <a:srgbClr val="2E2D4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54" name="Bright Texture"/>
          <p:cNvGrpSpPr/>
          <p:nvPr/>
        </p:nvGrpSpPr>
        <p:grpSpPr>
          <a:xfrm rot="10800000">
            <a:off x="0" y="0"/>
            <a:ext cx="6966736" cy="6858002"/>
            <a:chOff x="5225270" y="0"/>
            <a:chExt cx="6966736" cy="6858002"/>
          </a:xfrm>
        </p:grpSpPr>
        <p:sp>
          <p:nvSpPr>
            <p:cNvPr id="55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0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91" name="Dark Texture"/>
          <p:cNvGrpSpPr/>
          <p:nvPr/>
        </p:nvGrpSpPr>
        <p:grpSpPr>
          <a:xfrm rot="10800000">
            <a:off x="3486152" y="2"/>
            <a:ext cx="8705851" cy="6858000"/>
            <a:chOff x="-1587" y="-1587"/>
            <a:chExt cx="8705850" cy="6858000"/>
          </a:xfrm>
        </p:grpSpPr>
        <p:sp>
          <p:nvSpPr>
            <p:cNvPr id="92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6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7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8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9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0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1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2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3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4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5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6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7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8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9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0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1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2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4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5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6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7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8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9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0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1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2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3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5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6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7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8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9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0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1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2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3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4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5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6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7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8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9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0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1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2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3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4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35" name="TextBox 234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040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Quot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ranparen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2D4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54" name="Bright Texture"/>
          <p:cNvGrpSpPr/>
          <p:nvPr/>
        </p:nvGrpSpPr>
        <p:grpSpPr>
          <a:xfrm>
            <a:off x="5225265" y="0"/>
            <a:ext cx="6966736" cy="6858002"/>
            <a:chOff x="5225270" y="0"/>
            <a:chExt cx="6966736" cy="6858002"/>
          </a:xfrm>
        </p:grpSpPr>
        <p:sp>
          <p:nvSpPr>
            <p:cNvPr id="55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0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91" name="Dark Texture"/>
          <p:cNvGrpSpPr/>
          <p:nvPr/>
        </p:nvGrpSpPr>
        <p:grpSpPr>
          <a:xfrm>
            <a:off x="0" y="0"/>
            <a:ext cx="8705851" cy="6858000"/>
            <a:chOff x="-1587" y="-1587"/>
            <a:chExt cx="8705850" cy="6858000"/>
          </a:xfrm>
        </p:grpSpPr>
        <p:sp>
          <p:nvSpPr>
            <p:cNvPr id="92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6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7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8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9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0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1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2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3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4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5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6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7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8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9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0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1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2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3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4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5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6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7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8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9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0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1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2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3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5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6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7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8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9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0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1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2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3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4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5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6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7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8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9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0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1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2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3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4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35" name="TextBox 234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735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ansparent 1"/>
          <p:cNvSpPr/>
          <p:nvPr/>
        </p:nvSpPr>
        <p:spPr>
          <a:xfrm rot="10800000">
            <a:off x="0" y="2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8" name="Bright Texture"/>
          <p:cNvGrpSpPr/>
          <p:nvPr/>
        </p:nvGrpSpPr>
        <p:grpSpPr>
          <a:xfrm rot="10800000">
            <a:off x="1" y="0"/>
            <a:ext cx="6966736" cy="6858002"/>
            <a:chOff x="5225270" y="0"/>
            <a:chExt cx="6966736" cy="6858002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2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6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7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0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1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2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3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4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5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8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9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0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1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2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3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4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45" name="Dark Texture"/>
          <p:cNvGrpSpPr/>
          <p:nvPr/>
        </p:nvGrpSpPr>
        <p:grpSpPr>
          <a:xfrm rot="10800000">
            <a:off x="3486149" y="2"/>
            <a:ext cx="8705851" cy="6858000"/>
            <a:chOff x="-1587" y="-1587"/>
            <a:chExt cx="8705850" cy="6858000"/>
          </a:xfrm>
        </p:grpSpPr>
        <p:sp>
          <p:nvSpPr>
            <p:cNvPr id="46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8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9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0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1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2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3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4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0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1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2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5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6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7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98" name="Transparent 2"/>
          <p:cNvSpPr/>
          <p:nvPr/>
        </p:nvSpPr>
        <p:spPr>
          <a:xfrm rot="10800000">
            <a:off x="1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4715" y="3602038"/>
            <a:ext cx="10442575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9" name="Title 98"/>
          <p:cNvSpPr>
            <a:spLocks noGrp="1"/>
          </p:cNvSpPr>
          <p:nvPr>
            <p:ph type="title"/>
          </p:nvPr>
        </p:nvSpPr>
        <p:spPr>
          <a:xfrm>
            <a:off x="874713" y="1989141"/>
            <a:ext cx="10442576" cy="1609028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102" name="Footer Placeholder 10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5" name="TextBox 194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0" name="TextBox 99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222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BG Fix Slide N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39" y="345599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58" name="Rectangle 181"/>
          <p:cNvSpPr>
            <a:spLocks noChangeArrowheads="1"/>
          </p:cNvSpPr>
          <p:nvPr/>
        </p:nvSpPr>
        <p:spPr bwMode="auto">
          <a:xfrm>
            <a:off x="11723687" y="6384918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59" name="TextBox 58"/>
          <p:cNvSpPr txBox="1"/>
          <p:nvPr/>
        </p:nvSpPr>
        <p:spPr>
          <a:xfrm>
            <a:off x="11800779" y="6507451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211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BG Load Slide N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35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tch Image Lo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2" name="Picture Placeholder 6"/>
          <p:cNvSpPr>
            <a:spLocks noGrp="1" noChangeAspect="1"/>
          </p:cNvSpPr>
          <p:nvPr>
            <p:ph type="pic" sz="quarter" idx="13"/>
          </p:nvPr>
        </p:nvSpPr>
        <p:spPr>
          <a:xfrm>
            <a:off x="4641614" y="2212844"/>
            <a:ext cx="2880000" cy="2309497"/>
          </a:xfrm>
          <a:ln>
            <a:noFill/>
          </a:ln>
          <a:scene3d>
            <a:camera prst="perspectiveRelaxed">
              <a:rot lat="17088000" lon="0" rev="0"/>
            </a:camera>
            <a:lightRig rig="threePt" dir="t"/>
          </a:scene3d>
          <a:sp3d extrusionH="44450"/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3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4641614" y="1664385"/>
            <a:ext cx="2880000" cy="2309497"/>
          </a:xfrm>
          <a:ln>
            <a:noFill/>
          </a:ln>
          <a:scene3d>
            <a:camera prst="perspectiveRelaxed">
              <a:rot lat="17088000" lon="0" rev="0"/>
            </a:camera>
            <a:lightRig rig="threePt" dir="t"/>
          </a:scene3d>
          <a:sp3d extrusionH="44450"/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0" name="Picture Placeholder 6"/>
          <p:cNvSpPr>
            <a:spLocks noGrp="1" noChangeAspect="1"/>
          </p:cNvSpPr>
          <p:nvPr>
            <p:ph type="pic" sz="quarter" idx="15"/>
          </p:nvPr>
        </p:nvSpPr>
        <p:spPr>
          <a:xfrm>
            <a:off x="4641614" y="1115927"/>
            <a:ext cx="2880000" cy="2309497"/>
          </a:xfrm>
          <a:ln>
            <a:noFill/>
          </a:ln>
          <a:scene3d>
            <a:camera prst="perspectiveRelaxed">
              <a:rot lat="17088000" lon="0" rev="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8362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tch Image Lo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00725" y="2929391"/>
            <a:ext cx="1029600" cy="1285200"/>
          </a:xfrm>
          <a:scene3d>
            <a:camera prst="perspectiveLeft" fov="3900000">
              <a:rot lat="0" lon="3000000" rev="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7238943" y="2929391"/>
            <a:ext cx="1029600" cy="1285200"/>
          </a:xfrm>
          <a:scene3d>
            <a:camera prst="perspectiveLeft" fov="3900000">
              <a:rot lat="0" lon="18600000" rev="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136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tch Image Loa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098417" y="2891293"/>
            <a:ext cx="1208323" cy="150829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6898905" y="2891293"/>
            <a:ext cx="1208323" cy="150829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2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215784-AAA0-46C9-A605-AE81ECEB0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63ED03-9D22-4349-973C-27CE40515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B8CD56-9F25-4463-A44A-F59C6306B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638E90-5620-4F71-AA92-65D691B5A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795158-7668-4950-98E3-3DF2C30E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437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Blank BG Fix Slide N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17" name="TextBox 16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1058" y="6510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8401058" y="6510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9202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Blank BG Load Slide N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13" name="TextBox 12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01058" y="6510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58" y="6510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7133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1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14" y="1989138"/>
            <a:ext cx="10442577" cy="40322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400"/>
            </a:lvl1pPr>
            <a:lvl2pPr>
              <a:lnSpc>
                <a:spcPct val="150000"/>
              </a:lnSpc>
              <a:defRPr sz="1200"/>
            </a:lvl2pPr>
            <a:lvl3pPr>
              <a:lnSpc>
                <a:spcPct val="150000"/>
              </a:lnSpc>
              <a:defRPr sz="1200"/>
            </a:lvl3pPr>
            <a:lvl4pPr>
              <a:lnSpc>
                <a:spcPct val="150000"/>
              </a:lnSpc>
              <a:defRPr sz="1200"/>
            </a:lvl4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927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e Fu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2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2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16" name="TextBox 15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874714" y="1989138"/>
            <a:ext cx="10442577" cy="4032250"/>
          </a:xfrm>
        </p:spPr>
        <p:txBody>
          <a:bodyPr>
            <a:noAutofit/>
          </a:bodyPr>
          <a:lstStyle>
            <a:lvl1pPr>
              <a:lnSpc>
                <a:spcPct val="150000"/>
              </a:lnSpc>
              <a:defRPr sz="1400"/>
            </a:lvl1pPr>
            <a:lvl2pPr>
              <a:lnSpc>
                <a:spcPct val="150000"/>
              </a:lnSpc>
              <a:defRPr sz="1200"/>
            </a:lvl2pPr>
            <a:lvl3pPr>
              <a:lnSpc>
                <a:spcPct val="150000"/>
              </a:lnSpc>
              <a:defRPr sz="1200"/>
            </a:lvl3pPr>
            <a:lvl4pPr>
              <a:lnSpc>
                <a:spcPct val="150000"/>
              </a:lnSpc>
              <a:defRPr sz="1200"/>
            </a:lvl4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252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9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90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1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2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5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Rectangle 181"/>
          <p:cNvSpPr>
            <a:spLocks noChangeArrowheads="1"/>
          </p:cNvSpPr>
          <p:nvPr/>
        </p:nvSpPr>
        <p:spPr bwMode="auto">
          <a:xfrm>
            <a:off x="11735965" y="6391349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784012" y="6486184"/>
            <a:ext cx="37221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1201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ne Showcas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9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10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10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9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035210" y="878400"/>
            <a:ext cx="2562951" cy="498960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isometricTopUp">
              <a:rot lat="1528254" lon="19471172" rev="2040600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231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ne Showcas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2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776421" y="815363"/>
            <a:ext cx="2497227" cy="5140954"/>
          </a:xfrm>
          <a:custGeom>
            <a:avLst/>
            <a:gdLst>
              <a:gd name="connsiteX0" fmla="*/ 0 w 2439987"/>
              <a:gd name="connsiteY0" fmla="*/ 0 h 5115553"/>
              <a:gd name="connsiteX1" fmla="*/ 2439987 w 2439987"/>
              <a:gd name="connsiteY1" fmla="*/ 0 h 5115553"/>
              <a:gd name="connsiteX2" fmla="*/ 2439987 w 2439987"/>
              <a:gd name="connsiteY2" fmla="*/ 5115553 h 5115553"/>
              <a:gd name="connsiteX3" fmla="*/ 0 w 2439987"/>
              <a:gd name="connsiteY3" fmla="*/ 5115553 h 5115553"/>
              <a:gd name="connsiteX4" fmla="*/ 0 w 2439987"/>
              <a:gd name="connsiteY4" fmla="*/ 0 h 5115553"/>
              <a:gd name="connsiteX0" fmla="*/ 12700 w 2439987"/>
              <a:gd name="connsiteY0" fmla="*/ 0 h 5115553"/>
              <a:gd name="connsiteX1" fmla="*/ 2439987 w 2439987"/>
              <a:gd name="connsiteY1" fmla="*/ 0 h 5115553"/>
              <a:gd name="connsiteX2" fmla="*/ 2439987 w 2439987"/>
              <a:gd name="connsiteY2" fmla="*/ 5115553 h 5115553"/>
              <a:gd name="connsiteX3" fmla="*/ 0 w 2439987"/>
              <a:gd name="connsiteY3" fmla="*/ 5115553 h 5115553"/>
              <a:gd name="connsiteX4" fmla="*/ 12700 w 2439987"/>
              <a:gd name="connsiteY4" fmla="*/ 0 h 5115553"/>
              <a:gd name="connsiteX0" fmla="*/ 12700 w 2439987"/>
              <a:gd name="connsiteY0" fmla="*/ 12700 h 5128253"/>
              <a:gd name="connsiteX1" fmla="*/ 2439987 w 2439987"/>
              <a:gd name="connsiteY1" fmla="*/ 0 h 5128253"/>
              <a:gd name="connsiteX2" fmla="*/ 2439987 w 2439987"/>
              <a:gd name="connsiteY2" fmla="*/ 5128253 h 5128253"/>
              <a:gd name="connsiteX3" fmla="*/ 0 w 2439987"/>
              <a:gd name="connsiteY3" fmla="*/ 5128253 h 5128253"/>
              <a:gd name="connsiteX4" fmla="*/ 12700 w 2439987"/>
              <a:gd name="connsiteY4" fmla="*/ 12700 h 5128253"/>
              <a:gd name="connsiteX0" fmla="*/ 12700 w 2446337"/>
              <a:gd name="connsiteY0" fmla="*/ 12700 h 5128253"/>
              <a:gd name="connsiteX1" fmla="*/ 2446337 w 2446337"/>
              <a:gd name="connsiteY1" fmla="*/ 0 h 5128253"/>
              <a:gd name="connsiteX2" fmla="*/ 2439987 w 2446337"/>
              <a:gd name="connsiteY2" fmla="*/ 5128253 h 5128253"/>
              <a:gd name="connsiteX3" fmla="*/ 0 w 2446337"/>
              <a:gd name="connsiteY3" fmla="*/ 5128253 h 5128253"/>
              <a:gd name="connsiteX4" fmla="*/ 12700 w 2446337"/>
              <a:gd name="connsiteY4" fmla="*/ 12700 h 5128253"/>
              <a:gd name="connsiteX0" fmla="*/ 19050 w 2452687"/>
              <a:gd name="connsiteY0" fmla="*/ 12700 h 5140953"/>
              <a:gd name="connsiteX1" fmla="*/ 2452687 w 2452687"/>
              <a:gd name="connsiteY1" fmla="*/ 0 h 5140953"/>
              <a:gd name="connsiteX2" fmla="*/ 2446337 w 2452687"/>
              <a:gd name="connsiteY2" fmla="*/ 5128253 h 5140953"/>
              <a:gd name="connsiteX3" fmla="*/ 0 w 2452687"/>
              <a:gd name="connsiteY3" fmla="*/ 5140953 h 5140953"/>
              <a:gd name="connsiteX4" fmla="*/ 19050 w 2452687"/>
              <a:gd name="connsiteY4" fmla="*/ 12700 h 5140953"/>
              <a:gd name="connsiteX0" fmla="*/ 19050 w 2459318"/>
              <a:gd name="connsiteY0" fmla="*/ 12700 h 5140953"/>
              <a:gd name="connsiteX1" fmla="*/ 2452687 w 2459318"/>
              <a:gd name="connsiteY1" fmla="*/ 0 h 5140953"/>
              <a:gd name="connsiteX2" fmla="*/ 2459037 w 2459318"/>
              <a:gd name="connsiteY2" fmla="*/ 5102853 h 5140953"/>
              <a:gd name="connsiteX3" fmla="*/ 0 w 2459318"/>
              <a:gd name="connsiteY3" fmla="*/ 5140953 h 5140953"/>
              <a:gd name="connsiteX4" fmla="*/ 19050 w 2459318"/>
              <a:gd name="connsiteY4" fmla="*/ 12700 h 5140953"/>
              <a:gd name="connsiteX0" fmla="*/ 19050 w 2465570"/>
              <a:gd name="connsiteY0" fmla="*/ 12700 h 5140953"/>
              <a:gd name="connsiteX1" fmla="*/ 2452687 w 2465570"/>
              <a:gd name="connsiteY1" fmla="*/ 0 h 5140953"/>
              <a:gd name="connsiteX2" fmla="*/ 2465387 w 2465570"/>
              <a:gd name="connsiteY2" fmla="*/ 5064753 h 5140953"/>
              <a:gd name="connsiteX3" fmla="*/ 0 w 2465570"/>
              <a:gd name="connsiteY3" fmla="*/ 5140953 h 5140953"/>
              <a:gd name="connsiteX4" fmla="*/ 19050 w 2465570"/>
              <a:gd name="connsiteY4" fmla="*/ 12700 h 5140953"/>
              <a:gd name="connsiteX0" fmla="*/ 19050 w 2471873"/>
              <a:gd name="connsiteY0" fmla="*/ 12700 h 5140953"/>
              <a:gd name="connsiteX1" fmla="*/ 2452687 w 2471873"/>
              <a:gd name="connsiteY1" fmla="*/ 0 h 5140953"/>
              <a:gd name="connsiteX2" fmla="*/ 2471737 w 2471873"/>
              <a:gd name="connsiteY2" fmla="*/ 5039353 h 5140953"/>
              <a:gd name="connsiteX3" fmla="*/ 0 w 2471873"/>
              <a:gd name="connsiteY3" fmla="*/ 5140953 h 5140953"/>
              <a:gd name="connsiteX4" fmla="*/ 19050 w 2471873"/>
              <a:gd name="connsiteY4" fmla="*/ 12700 h 5140953"/>
              <a:gd name="connsiteX0" fmla="*/ 19050 w 2471873"/>
              <a:gd name="connsiteY0" fmla="*/ 12700 h 5140953"/>
              <a:gd name="connsiteX1" fmla="*/ 2452687 w 2471873"/>
              <a:gd name="connsiteY1" fmla="*/ 0 h 5140953"/>
              <a:gd name="connsiteX2" fmla="*/ 2471737 w 2471873"/>
              <a:gd name="connsiteY2" fmla="*/ 5013953 h 5140953"/>
              <a:gd name="connsiteX3" fmla="*/ 0 w 2471873"/>
              <a:gd name="connsiteY3" fmla="*/ 5140953 h 5140953"/>
              <a:gd name="connsiteX4" fmla="*/ 19050 w 2471873"/>
              <a:gd name="connsiteY4" fmla="*/ 12700 h 5140953"/>
              <a:gd name="connsiteX0" fmla="*/ 19050 w 2484526"/>
              <a:gd name="connsiteY0" fmla="*/ 12700 h 5140953"/>
              <a:gd name="connsiteX1" fmla="*/ 2452687 w 2484526"/>
              <a:gd name="connsiteY1" fmla="*/ 0 h 5140953"/>
              <a:gd name="connsiteX2" fmla="*/ 2484437 w 2484526"/>
              <a:gd name="connsiteY2" fmla="*/ 5001253 h 5140953"/>
              <a:gd name="connsiteX3" fmla="*/ 0 w 2484526"/>
              <a:gd name="connsiteY3" fmla="*/ 5140953 h 5140953"/>
              <a:gd name="connsiteX4" fmla="*/ 19050 w 2484526"/>
              <a:gd name="connsiteY4" fmla="*/ 12700 h 5140953"/>
              <a:gd name="connsiteX0" fmla="*/ 25400 w 2490876"/>
              <a:gd name="connsiteY0" fmla="*/ 12700 h 5172703"/>
              <a:gd name="connsiteX1" fmla="*/ 2459037 w 2490876"/>
              <a:gd name="connsiteY1" fmla="*/ 0 h 5172703"/>
              <a:gd name="connsiteX2" fmla="*/ 2490787 w 2490876"/>
              <a:gd name="connsiteY2" fmla="*/ 5001253 h 5172703"/>
              <a:gd name="connsiteX3" fmla="*/ 0 w 2490876"/>
              <a:gd name="connsiteY3" fmla="*/ 5172703 h 5172703"/>
              <a:gd name="connsiteX4" fmla="*/ 25400 w 2490876"/>
              <a:gd name="connsiteY4" fmla="*/ 12700 h 5172703"/>
              <a:gd name="connsiteX0" fmla="*/ 19050 w 2484526"/>
              <a:gd name="connsiteY0" fmla="*/ 12700 h 5160003"/>
              <a:gd name="connsiteX1" fmla="*/ 2452687 w 2484526"/>
              <a:gd name="connsiteY1" fmla="*/ 0 h 5160003"/>
              <a:gd name="connsiteX2" fmla="*/ 2484437 w 2484526"/>
              <a:gd name="connsiteY2" fmla="*/ 5001253 h 5160003"/>
              <a:gd name="connsiteX3" fmla="*/ 0 w 2484526"/>
              <a:gd name="connsiteY3" fmla="*/ 5160003 h 5160003"/>
              <a:gd name="connsiteX4" fmla="*/ 19050 w 2484526"/>
              <a:gd name="connsiteY4" fmla="*/ 12700 h 5160003"/>
              <a:gd name="connsiteX0" fmla="*/ 25400 w 2490876"/>
              <a:gd name="connsiteY0" fmla="*/ 12700 h 5147303"/>
              <a:gd name="connsiteX1" fmla="*/ 2459037 w 2490876"/>
              <a:gd name="connsiteY1" fmla="*/ 0 h 5147303"/>
              <a:gd name="connsiteX2" fmla="*/ 2490787 w 2490876"/>
              <a:gd name="connsiteY2" fmla="*/ 5001253 h 5147303"/>
              <a:gd name="connsiteX3" fmla="*/ 0 w 2490876"/>
              <a:gd name="connsiteY3" fmla="*/ 5147303 h 5147303"/>
              <a:gd name="connsiteX4" fmla="*/ 25400 w 2490876"/>
              <a:gd name="connsiteY4" fmla="*/ 12700 h 5147303"/>
              <a:gd name="connsiteX0" fmla="*/ 31750 w 2497226"/>
              <a:gd name="connsiteY0" fmla="*/ 12700 h 5140953"/>
              <a:gd name="connsiteX1" fmla="*/ 2465387 w 2497226"/>
              <a:gd name="connsiteY1" fmla="*/ 0 h 5140953"/>
              <a:gd name="connsiteX2" fmla="*/ 2497137 w 2497226"/>
              <a:gd name="connsiteY2" fmla="*/ 5001253 h 5140953"/>
              <a:gd name="connsiteX3" fmla="*/ 0 w 2497226"/>
              <a:gd name="connsiteY3" fmla="*/ 5140953 h 5140953"/>
              <a:gd name="connsiteX4" fmla="*/ 31750 w 2497226"/>
              <a:gd name="connsiteY4" fmla="*/ 12700 h 514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7226" h="5140953">
                <a:moveTo>
                  <a:pt x="31750" y="12700"/>
                </a:moveTo>
                <a:lnTo>
                  <a:pt x="2465387" y="0"/>
                </a:lnTo>
                <a:cubicBezTo>
                  <a:pt x="2463270" y="1709418"/>
                  <a:pt x="2499254" y="3291835"/>
                  <a:pt x="2497137" y="5001253"/>
                </a:cubicBezTo>
                <a:lnTo>
                  <a:pt x="0" y="5140953"/>
                </a:lnTo>
                <a:cubicBezTo>
                  <a:pt x="4233" y="3435769"/>
                  <a:pt x="27517" y="1717884"/>
                  <a:pt x="31750" y="12700"/>
                </a:cubicBezTo>
                <a:close/>
              </a:path>
            </a:pathLst>
          </a:custGeom>
          <a:ln>
            <a:solidFill>
              <a:schemeClr val="tx1"/>
            </a:solidFill>
          </a:ln>
          <a:scene3d>
            <a:camera prst="orthographicFront">
              <a:rot lat="1740000" lon="1980000" rev="1200000"/>
            </a:camera>
            <a:lightRig rig="threePt" dir="t"/>
          </a:scene3d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00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Profile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22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23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4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6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7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8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13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5181600" y="1927225"/>
            <a:ext cx="1828800" cy="1828800"/>
          </a:xfrm>
          <a:prstGeom prst="diamond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1" b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873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Profi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Btm Accent 1 BG"/>
          <p:cNvGrpSpPr/>
          <p:nvPr/>
        </p:nvGrpSpPr>
        <p:grpSpPr>
          <a:xfrm rot="16200000">
            <a:off x="10195462" y="4877497"/>
            <a:ext cx="2012561" cy="1980516"/>
            <a:chOff x="2" y="4877497"/>
            <a:chExt cx="2012561" cy="1980516"/>
          </a:xfrm>
        </p:grpSpPr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7" name="Top Dark BG"/>
          <p:cNvGrpSpPr>
            <a:grpSpLocks noChangeAspect="1"/>
          </p:cNvGrpSpPr>
          <p:nvPr/>
        </p:nvGrpSpPr>
        <p:grpSpPr>
          <a:xfrm rot="16200000">
            <a:off x="-16022" y="0"/>
            <a:ext cx="2012561" cy="1980516"/>
            <a:chOff x="8577263" y="84138"/>
            <a:chExt cx="3090862" cy="3041649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58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1339056" y="2514600"/>
            <a:ext cx="1828800" cy="1828800"/>
          </a:xfrm>
          <a:prstGeom prst="diamond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1" b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6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2273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Profi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7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8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9020239" y="2514600"/>
            <a:ext cx="1828800" cy="1828800"/>
          </a:xfrm>
          <a:prstGeom prst="diamond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1" b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6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51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64641C-7D87-4C27-BF85-EDBD0FEFE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B3AB33-F1E6-4EBE-BB9E-686EE7E81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C114FAB-A319-44ED-B82B-260A9872A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E03F9D-E2FB-4612-BEDE-BCE2F3F81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E7843F-29DF-46DD-9C9B-0F1AC63E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32F29D-A308-4E79-82B7-8ACA735CF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092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eb Previe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1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7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8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20000" y="2268000"/>
            <a:ext cx="5533200" cy="3121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8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69" name="TextBox 68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111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1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7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8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" y="2151078"/>
            <a:ext cx="4571997" cy="276382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8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69" name="TextBox 68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1825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eb Previe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913600" y="3315600"/>
            <a:ext cx="6278400" cy="3542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1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3/4 Lef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2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8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9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548640"/>
            <a:ext cx="6744461" cy="630936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574331" y="1188722"/>
            <a:ext cx="6741164" cy="307777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7"/>
            <a:ext cx="3780000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9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70" name="TextBox 69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9705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3/4 Righ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412000" y="7"/>
            <a:ext cx="3780000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541" y="548640"/>
            <a:ext cx="6725459" cy="630936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898676" y="1188722"/>
            <a:ext cx="6722169" cy="307777"/>
          </a:xfrm>
        </p:spPr>
        <p:txBody>
          <a:bodyPr wrap="square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08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Pics Certifica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7"/>
            <a:ext cx="3780000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73" name="Title 1"/>
          <p:cNvSpPr>
            <a:spLocks noGrp="1"/>
          </p:cNvSpPr>
          <p:nvPr>
            <p:ph type="ctrTitle"/>
          </p:nvPr>
        </p:nvSpPr>
        <p:spPr>
          <a:xfrm>
            <a:off x="4964452" y="4724061"/>
            <a:ext cx="6096000" cy="461665"/>
          </a:xfrm>
          <a:prstGeom prst="rect">
            <a:avLst/>
          </a:prstGeom>
        </p:spPr>
        <p:txBody>
          <a:bodyPr wrap="square" lIns="91440" tIns="45720" rIns="91440" bIns="4572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sz="2400" i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4" name="Subtitle 2"/>
          <p:cNvSpPr>
            <a:spLocks noGrp="1"/>
          </p:cNvSpPr>
          <p:nvPr>
            <p:ph type="subTitle" idx="1"/>
          </p:nvPr>
        </p:nvSpPr>
        <p:spPr>
          <a:xfrm>
            <a:off x="4964452" y="2895603"/>
            <a:ext cx="6096000" cy="1076326"/>
          </a:xfrm>
          <a:prstGeom prst="rect">
            <a:avLst/>
          </a:prstGeom>
        </p:spPr>
        <p:txBody>
          <a:bodyPr wrap="square" lIns="91440" tIns="45720" rIns="91440" bIns="45720" anchor="b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400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64452" y="857255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Date Placeholder 3"/>
          <p:cNvSpPr>
            <a:spLocks noGrp="1"/>
          </p:cNvSpPr>
          <p:nvPr>
            <p:ph type="dt" sz="half" idx="2"/>
          </p:nvPr>
        </p:nvSpPr>
        <p:spPr>
          <a:xfrm>
            <a:off x="6564653" y="5257461"/>
            <a:ext cx="2895600" cy="27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sz="14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EE43258E-B84F-43BF-88EB-FBEA0EE45A76}" type="datetime4">
              <a:rPr lang="en-US" smtClean="0"/>
              <a:pPr/>
              <a:t>March 5, 2020</a:t>
            </a:fld>
            <a:endParaRPr lang="en-US" dirty="0"/>
          </a:p>
        </p:txBody>
      </p:sp>
      <p:sp>
        <p:nvSpPr>
          <p:cNvPr id="7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4653" y="5886466"/>
            <a:ext cx="2895600" cy="27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lang="en-US" sz="1401" smtClean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Presenter’s Name And Title</a:t>
            </a:r>
            <a:endParaRPr lang="en-US" dirty="0"/>
          </a:p>
        </p:txBody>
      </p:sp>
      <p:sp>
        <p:nvSpPr>
          <p:cNvPr id="78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4964452" y="1171575"/>
            <a:ext cx="6096000" cy="4286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964452" y="4038605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/>
          <p:cNvSpPr/>
          <p:nvPr/>
        </p:nvSpPr>
        <p:spPr>
          <a:xfrm>
            <a:off x="3780002" y="-1"/>
            <a:ext cx="102315" cy="68580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80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4964452" y="1838830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902927" y="1676399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902927" y="5800724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Btm Accent 1 BG"/>
          <p:cNvGrpSpPr/>
          <p:nvPr/>
        </p:nvGrpSpPr>
        <p:grpSpPr>
          <a:xfrm>
            <a:off x="3909722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1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3780002" y="-1"/>
            <a:ext cx="102315" cy="68580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cxnSp>
        <p:nvCxnSpPr>
          <p:cNvPr id="29" name="Straight Connector 28"/>
          <p:cNvCxnSpPr/>
          <p:nvPr/>
        </p:nvCxnSpPr>
        <p:spPr>
          <a:xfrm>
            <a:off x="5902925" y="1676399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902925" y="5800724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 userDrawn="1"/>
        </p:nvSpPr>
        <p:spPr>
          <a:xfrm>
            <a:off x="3780002" y="-1"/>
            <a:ext cx="102315" cy="68580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5902925" y="1676399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5902925" y="5800724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094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orient="horz" pos="4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Pics Certifica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3" name="Top Dark BG"/>
          <p:cNvGrpSpPr>
            <a:grpSpLocks noChangeAspect="1"/>
          </p:cNvGrpSpPr>
          <p:nvPr/>
        </p:nvGrpSpPr>
        <p:grpSpPr>
          <a:xfrm>
            <a:off x="6221270" y="0"/>
            <a:ext cx="2012561" cy="1980516"/>
            <a:chOff x="8577263" y="84138"/>
            <a:chExt cx="3090862" cy="3041649"/>
          </a:xfrm>
        </p:grpSpPr>
        <p:sp>
          <p:nvSpPr>
            <p:cNvPr id="8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412000" y="7"/>
            <a:ext cx="3780000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1" name="Rectangle 60"/>
          <p:cNvSpPr/>
          <p:nvPr/>
        </p:nvSpPr>
        <p:spPr>
          <a:xfrm>
            <a:off x="8311829" y="-1"/>
            <a:ext cx="102315" cy="685800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sp>
        <p:nvSpPr>
          <p:cNvPr id="71" name="Title 1"/>
          <p:cNvSpPr>
            <a:spLocks noGrp="1"/>
          </p:cNvSpPr>
          <p:nvPr>
            <p:ph type="ctrTitle"/>
          </p:nvPr>
        </p:nvSpPr>
        <p:spPr>
          <a:xfrm>
            <a:off x="1131548" y="4724061"/>
            <a:ext cx="6096000" cy="461665"/>
          </a:xfrm>
          <a:prstGeom prst="rect">
            <a:avLst/>
          </a:prstGeom>
        </p:spPr>
        <p:txBody>
          <a:bodyPr wrap="square" lIns="91440" tIns="45720" rIns="91440" bIns="4572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sz="2400" i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2" name="Subtitle 2"/>
          <p:cNvSpPr>
            <a:spLocks noGrp="1"/>
          </p:cNvSpPr>
          <p:nvPr>
            <p:ph type="subTitle" idx="1"/>
          </p:nvPr>
        </p:nvSpPr>
        <p:spPr>
          <a:xfrm>
            <a:off x="1131548" y="2895603"/>
            <a:ext cx="6096000" cy="1076326"/>
          </a:xfrm>
          <a:prstGeom prst="rect">
            <a:avLst/>
          </a:prstGeom>
        </p:spPr>
        <p:txBody>
          <a:bodyPr wrap="square" lIns="91440" tIns="45720" rIns="91440" bIns="45720" anchor="b" anchorCtr="1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400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3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131548" y="857255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Date Placeholder 3"/>
          <p:cNvSpPr>
            <a:spLocks noGrp="1"/>
          </p:cNvSpPr>
          <p:nvPr>
            <p:ph type="dt" sz="half" idx="2"/>
          </p:nvPr>
        </p:nvSpPr>
        <p:spPr>
          <a:xfrm>
            <a:off x="2731748" y="5257461"/>
            <a:ext cx="2895600" cy="27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sz="14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EE43258E-B84F-43BF-88EB-FBEA0EE45A76}" type="datetime4">
              <a:rPr lang="en-US" smtClean="0"/>
              <a:pPr/>
              <a:t>March 5, 2020</a:t>
            </a:fld>
            <a:endParaRPr lang="en-US" dirty="0"/>
          </a:p>
        </p:txBody>
      </p:sp>
      <p:sp>
        <p:nvSpPr>
          <p:cNvPr id="7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31748" y="5886466"/>
            <a:ext cx="2895600" cy="27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defRPr lang="en-US" sz="1401" smtClean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Presenter’s Name And Title</a:t>
            </a:r>
            <a:endParaRPr lang="en-US" dirty="0"/>
          </a:p>
        </p:txBody>
      </p:sp>
      <p:sp>
        <p:nvSpPr>
          <p:cNvPr id="76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1131548" y="1171575"/>
            <a:ext cx="6096000" cy="4286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1131548" y="4038605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1131548" y="1838830"/>
            <a:ext cx="6096000" cy="277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1"/>
            </a:lvl2pPr>
            <a:lvl3pPr>
              <a:defRPr sz="1401"/>
            </a:lvl3pPr>
            <a:lvl4pPr>
              <a:defRPr sz="1401"/>
            </a:lvl4pPr>
            <a:lvl5pPr>
              <a:defRPr sz="140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2070024" y="1676399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070024" y="5800724"/>
            <a:ext cx="4219073" cy="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8517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orient="horz" pos="436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Big Lef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" y="7"/>
            <a:ext cx="6091996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595" y="2982492"/>
            <a:ext cx="4832407" cy="63093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886733" y="3567710"/>
            <a:ext cx="4830043" cy="307777"/>
          </a:xfrm>
        </p:spPr>
        <p:txBody>
          <a:bodyPr wrap="square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2414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Big Righ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9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5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6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100007" y="7"/>
            <a:ext cx="6091996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7" name="Title 66"/>
          <p:cNvSpPr>
            <a:spLocks noGrp="1"/>
          </p:cNvSpPr>
          <p:nvPr>
            <p:ph type="title"/>
          </p:nvPr>
        </p:nvSpPr>
        <p:spPr>
          <a:xfrm>
            <a:off x="6492873" y="2984400"/>
            <a:ext cx="4824416" cy="630936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8" name="Subtitle 2"/>
          <p:cNvSpPr>
            <a:spLocks noGrp="1"/>
          </p:cNvSpPr>
          <p:nvPr>
            <p:ph type="subTitle" idx="1"/>
          </p:nvPr>
        </p:nvSpPr>
        <p:spPr>
          <a:xfrm>
            <a:off x="6492773" y="3567602"/>
            <a:ext cx="4823227" cy="307777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7267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G Big Lef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" y="7"/>
            <a:ext cx="5735635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9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F12DC1-ED0F-4E3C-A195-E85D0F679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5DC459-D6F0-41A4-80ED-F09ED1246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9DB30D-9606-45EF-9EEC-3C71EC96C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EE31784-D4F6-479C-BD37-1894AA46F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2EACFBD-8736-4D2F-9664-3AB6B1870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62D6440-4044-4E73-81E3-057384F30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429C353-A808-45A9-B65F-FBC80DBFF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A5FF677-800D-4C6B-8AB0-1D82FD1F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609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G Big Righ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9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5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6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6456363" y="7"/>
            <a:ext cx="5735640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786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Right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2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8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9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401059" y="7"/>
            <a:ext cx="3790951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3" y="7"/>
            <a:ext cx="3790951" cy="6857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404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7" name="Picture 3"/>
          <p:cNvSpPr>
            <a:spLocks noGrp="1"/>
          </p:cNvSpPr>
          <p:nvPr>
            <p:ph type="pic" sz="quarter" idx="17"/>
          </p:nvPr>
        </p:nvSpPr>
        <p:spPr>
          <a:xfrm>
            <a:off x="1752093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3"/>
          <p:cNvSpPr>
            <a:spLocks noGrp="1"/>
          </p:cNvSpPr>
          <p:nvPr>
            <p:ph type="pic" sz="quarter" idx="18"/>
          </p:nvPr>
        </p:nvSpPr>
        <p:spPr>
          <a:xfrm>
            <a:off x="9355254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3"/>
          <p:cNvSpPr>
            <a:spLocks noGrp="1"/>
          </p:cNvSpPr>
          <p:nvPr>
            <p:ph type="pic" sz="quarter" idx="19"/>
          </p:nvPr>
        </p:nvSpPr>
        <p:spPr>
          <a:xfrm>
            <a:off x="4286481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3"/>
          <p:cNvSpPr>
            <a:spLocks noGrp="1"/>
          </p:cNvSpPr>
          <p:nvPr>
            <p:ph type="pic" sz="quarter" idx="20"/>
          </p:nvPr>
        </p:nvSpPr>
        <p:spPr>
          <a:xfrm>
            <a:off x="6820866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583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sonal Exper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Picture Placeholder 76"/>
          <p:cNvSpPr>
            <a:spLocks noGrp="1"/>
          </p:cNvSpPr>
          <p:nvPr>
            <p:ph type="pic" sz="quarter" idx="12"/>
          </p:nvPr>
        </p:nvSpPr>
        <p:spPr>
          <a:xfrm>
            <a:off x="1355808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77"/>
          <p:cNvSpPr>
            <a:spLocks noGrp="1"/>
          </p:cNvSpPr>
          <p:nvPr>
            <p:ph type="pic" sz="quarter" idx="13"/>
          </p:nvPr>
        </p:nvSpPr>
        <p:spPr>
          <a:xfrm>
            <a:off x="3079500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2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78"/>
          <p:cNvSpPr>
            <a:spLocks noGrp="1"/>
          </p:cNvSpPr>
          <p:nvPr>
            <p:ph type="pic" sz="quarter" idx="14"/>
          </p:nvPr>
        </p:nvSpPr>
        <p:spPr>
          <a:xfrm>
            <a:off x="4803192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79"/>
          <p:cNvSpPr>
            <a:spLocks noGrp="1"/>
          </p:cNvSpPr>
          <p:nvPr>
            <p:ph type="pic" sz="quarter" idx="15"/>
          </p:nvPr>
        </p:nvSpPr>
        <p:spPr>
          <a:xfrm>
            <a:off x="6526880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4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80"/>
          <p:cNvSpPr>
            <a:spLocks noGrp="1"/>
          </p:cNvSpPr>
          <p:nvPr>
            <p:ph type="pic" sz="quarter" idx="16"/>
          </p:nvPr>
        </p:nvSpPr>
        <p:spPr>
          <a:xfrm>
            <a:off x="8250572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5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81"/>
          <p:cNvSpPr>
            <a:spLocks noGrp="1"/>
          </p:cNvSpPr>
          <p:nvPr>
            <p:ph type="pic" sz="quarter" idx="17"/>
          </p:nvPr>
        </p:nvSpPr>
        <p:spPr>
          <a:xfrm>
            <a:off x="9974264" y="1961166"/>
            <a:ext cx="889901" cy="889898"/>
          </a:xfrm>
          <a:custGeom>
            <a:avLst/>
            <a:gdLst>
              <a:gd name="connsiteX0" fmla="*/ 444951 w 889901"/>
              <a:gd name="connsiteY0" fmla="*/ 0 h 889898"/>
              <a:gd name="connsiteX1" fmla="*/ 889901 w 889901"/>
              <a:gd name="connsiteY1" fmla="*/ 444949 h 889898"/>
              <a:gd name="connsiteX2" fmla="*/ 444951 w 889901"/>
              <a:gd name="connsiteY2" fmla="*/ 889898 h 889898"/>
              <a:gd name="connsiteX3" fmla="*/ 0 w 889901"/>
              <a:gd name="connsiteY3" fmla="*/ 444949 h 8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9901" h="889898">
                <a:moveTo>
                  <a:pt x="444951" y="0"/>
                </a:moveTo>
                <a:lnTo>
                  <a:pt x="889901" y="444949"/>
                </a:lnTo>
                <a:lnTo>
                  <a:pt x="444951" y="889898"/>
                </a:lnTo>
                <a:lnTo>
                  <a:pt x="0" y="444949"/>
                </a:lnTo>
                <a:close/>
              </a:path>
            </a:pathLst>
          </a:custGeom>
          <a:ln w="38100">
            <a:solidFill>
              <a:schemeClr val="accent6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23" name="TextBox 22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940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7" name="Picture 3"/>
          <p:cNvSpPr>
            <a:spLocks noGrp="1" noChangeAspect="1"/>
          </p:cNvSpPr>
          <p:nvPr>
            <p:ph type="pic" sz="quarter" idx="17"/>
          </p:nvPr>
        </p:nvSpPr>
        <p:spPr>
          <a:xfrm>
            <a:off x="2153633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3"/>
          <p:cNvSpPr>
            <a:spLocks noGrp="1" noChangeAspect="1"/>
          </p:cNvSpPr>
          <p:nvPr>
            <p:ph type="pic" sz="quarter" idx="18"/>
          </p:nvPr>
        </p:nvSpPr>
        <p:spPr>
          <a:xfrm>
            <a:off x="8940018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3"/>
          <p:cNvSpPr>
            <a:spLocks noGrp="1" noChangeAspect="1"/>
          </p:cNvSpPr>
          <p:nvPr>
            <p:ph type="pic" sz="quarter" idx="19"/>
          </p:nvPr>
        </p:nvSpPr>
        <p:spPr>
          <a:xfrm>
            <a:off x="5546825" y="1941551"/>
            <a:ext cx="1081087" cy="1081087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1159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Random Cube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7" name="Picture 3"/>
          <p:cNvSpPr>
            <a:spLocks noGrp="1" noChangeAspect="1"/>
          </p:cNvSpPr>
          <p:nvPr>
            <p:ph type="pic" sz="quarter" idx="14"/>
          </p:nvPr>
        </p:nvSpPr>
        <p:spPr>
          <a:xfrm>
            <a:off x="2187759" y="1846822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5"/>
          <p:cNvSpPr>
            <a:spLocks noGrp="1" noChangeAspect="1"/>
          </p:cNvSpPr>
          <p:nvPr>
            <p:ph type="pic" sz="quarter" idx="15"/>
          </p:nvPr>
        </p:nvSpPr>
        <p:spPr>
          <a:xfrm>
            <a:off x="4261004" y="1846822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7"/>
          <p:cNvSpPr>
            <a:spLocks noGrp="1" noChangeAspect="1"/>
          </p:cNvSpPr>
          <p:nvPr>
            <p:ph type="pic" sz="quarter" idx="16"/>
          </p:nvPr>
        </p:nvSpPr>
        <p:spPr>
          <a:xfrm>
            <a:off x="6334251" y="1846822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9"/>
          <p:cNvSpPr>
            <a:spLocks noGrp="1" noChangeAspect="1"/>
          </p:cNvSpPr>
          <p:nvPr>
            <p:ph type="pic" sz="quarter" idx="17"/>
          </p:nvPr>
        </p:nvSpPr>
        <p:spPr>
          <a:xfrm>
            <a:off x="8407495" y="1846822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4"/>
          <p:cNvSpPr>
            <a:spLocks noGrp="1" noChangeAspect="1"/>
          </p:cNvSpPr>
          <p:nvPr>
            <p:ph type="pic" sz="quarter" idx="20"/>
          </p:nvPr>
        </p:nvSpPr>
        <p:spPr>
          <a:xfrm>
            <a:off x="2187759" y="3430589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6"/>
          <p:cNvSpPr>
            <a:spLocks noGrp="1" noChangeAspect="1"/>
          </p:cNvSpPr>
          <p:nvPr>
            <p:ph type="pic" sz="quarter" idx="21"/>
          </p:nvPr>
        </p:nvSpPr>
        <p:spPr>
          <a:xfrm>
            <a:off x="4261004" y="3430589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8"/>
          <p:cNvSpPr>
            <a:spLocks noGrp="1" noChangeAspect="1"/>
          </p:cNvSpPr>
          <p:nvPr>
            <p:ph type="pic" sz="quarter" idx="22"/>
          </p:nvPr>
        </p:nvSpPr>
        <p:spPr>
          <a:xfrm>
            <a:off x="6334251" y="3430589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10"/>
          <p:cNvSpPr>
            <a:spLocks noGrp="1" noChangeAspect="1"/>
          </p:cNvSpPr>
          <p:nvPr>
            <p:ph type="pic" sz="quarter" idx="23"/>
          </p:nvPr>
        </p:nvSpPr>
        <p:spPr>
          <a:xfrm>
            <a:off x="8407495" y="3430589"/>
            <a:ext cx="1572768" cy="157276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63500">
            <a:solidFill>
              <a:schemeClr val="tx1">
                <a:alpha val="2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308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3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9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0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7" name="Picture 5"/>
          <p:cNvSpPr>
            <a:spLocks noGrp="1" noChangeAspect="1"/>
          </p:cNvSpPr>
          <p:nvPr>
            <p:ph type="pic" sz="quarter" idx="16"/>
          </p:nvPr>
        </p:nvSpPr>
        <p:spPr>
          <a:xfrm>
            <a:off x="5368648" y="2856057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1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5"/>
          <p:cNvSpPr>
            <a:spLocks noGrp="1" noChangeAspect="1"/>
          </p:cNvSpPr>
          <p:nvPr>
            <p:ph type="pic" sz="quarter" idx="17"/>
          </p:nvPr>
        </p:nvSpPr>
        <p:spPr>
          <a:xfrm>
            <a:off x="5368648" y="4710262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2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2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998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icture 5"/>
          <p:cNvSpPr>
            <a:spLocks noGrp="1" noChangeAspect="1"/>
          </p:cNvSpPr>
          <p:nvPr>
            <p:ph type="pic" sz="quarter" idx="15"/>
          </p:nvPr>
        </p:nvSpPr>
        <p:spPr>
          <a:xfrm>
            <a:off x="5368648" y="4714876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5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Picture 5"/>
          <p:cNvSpPr>
            <a:spLocks noGrp="1" noChangeAspect="1"/>
          </p:cNvSpPr>
          <p:nvPr>
            <p:ph type="pic" sz="quarter" idx="18"/>
          </p:nvPr>
        </p:nvSpPr>
        <p:spPr>
          <a:xfrm>
            <a:off x="5368648" y="740837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3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Picture 5"/>
          <p:cNvSpPr>
            <a:spLocks noGrp="1" noChangeAspect="1"/>
          </p:cNvSpPr>
          <p:nvPr>
            <p:ph type="pic" sz="quarter" idx="19"/>
          </p:nvPr>
        </p:nvSpPr>
        <p:spPr>
          <a:xfrm>
            <a:off x="5368648" y="2727857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4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grpSp>
        <p:nvGrpSpPr>
          <p:cNvPr id="62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3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9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0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</p:spTree>
    <p:extLst>
      <p:ext uri="{BB962C8B-B14F-4D97-AF65-F5344CB8AC3E}">
        <p14:creationId xmlns:p14="http://schemas.microsoft.com/office/powerpoint/2010/main" val="38323535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2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68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69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58" name="Picture 5"/>
          <p:cNvSpPr>
            <a:spLocks noGrp="1" noChangeAspect="1"/>
          </p:cNvSpPr>
          <p:nvPr>
            <p:ph type="pic" sz="quarter" idx="18"/>
          </p:nvPr>
        </p:nvSpPr>
        <p:spPr>
          <a:xfrm>
            <a:off x="5368648" y="740837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6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Picture 5"/>
          <p:cNvSpPr>
            <a:spLocks noGrp="1" noChangeAspect="1"/>
          </p:cNvSpPr>
          <p:nvPr>
            <p:ph type="pic" sz="quarter" idx="19"/>
          </p:nvPr>
        </p:nvSpPr>
        <p:spPr>
          <a:xfrm>
            <a:off x="5368648" y="2727857"/>
            <a:ext cx="1472848" cy="1472848"/>
          </a:xfrm>
          <a:custGeom>
            <a:avLst/>
            <a:gdLst>
              <a:gd name="connsiteX0" fmla="*/ 1016000 w 2032000"/>
              <a:gd name="connsiteY0" fmla="*/ 0 h 2035175"/>
              <a:gd name="connsiteX1" fmla="*/ 2032000 w 2032000"/>
              <a:gd name="connsiteY1" fmla="*/ 1017588 h 2035175"/>
              <a:gd name="connsiteX2" fmla="*/ 1016000 w 2032000"/>
              <a:gd name="connsiteY2" fmla="*/ 2035175 h 2035175"/>
              <a:gd name="connsiteX3" fmla="*/ 0 w 2032000"/>
              <a:gd name="connsiteY3" fmla="*/ 1017588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035175">
                <a:moveTo>
                  <a:pt x="1016000" y="0"/>
                </a:moveTo>
                <a:lnTo>
                  <a:pt x="2032000" y="1017588"/>
                </a:lnTo>
                <a:lnTo>
                  <a:pt x="1016000" y="2035175"/>
                </a:lnTo>
                <a:lnTo>
                  <a:pt x="0" y="1017588"/>
                </a:lnTo>
                <a:close/>
              </a:path>
            </a:pathLst>
          </a:custGeom>
          <a:ln w="50800">
            <a:solidFill>
              <a:schemeClr val="accent1">
                <a:lumMod val="75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4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91890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s 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7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3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84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7" name="Picture Placeholder 74"/>
          <p:cNvSpPr>
            <a:spLocks noGrp="1" noChangeAspect="1"/>
          </p:cNvSpPr>
          <p:nvPr>
            <p:ph type="pic" sz="quarter" idx="13"/>
          </p:nvPr>
        </p:nvSpPr>
        <p:spPr>
          <a:xfrm>
            <a:off x="1206179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8" name="Picture Placeholder 75"/>
          <p:cNvSpPr>
            <a:spLocks noGrp="1" noChangeAspect="1"/>
          </p:cNvSpPr>
          <p:nvPr>
            <p:ph type="pic" sz="quarter" idx="14"/>
          </p:nvPr>
        </p:nvSpPr>
        <p:spPr>
          <a:xfrm>
            <a:off x="3033607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2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9" name="Picture Placeholder 76"/>
          <p:cNvSpPr>
            <a:spLocks noGrp="1" noChangeAspect="1"/>
          </p:cNvSpPr>
          <p:nvPr>
            <p:ph type="pic" sz="quarter" idx="15"/>
          </p:nvPr>
        </p:nvSpPr>
        <p:spPr>
          <a:xfrm>
            <a:off x="4861039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0" name="Picture Placeholder 77"/>
          <p:cNvSpPr>
            <a:spLocks noGrp="1" noChangeAspect="1"/>
          </p:cNvSpPr>
          <p:nvPr>
            <p:ph type="pic" sz="quarter" idx="16"/>
          </p:nvPr>
        </p:nvSpPr>
        <p:spPr>
          <a:xfrm>
            <a:off x="6688467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4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1" name="Picture Placeholder 78"/>
          <p:cNvSpPr>
            <a:spLocks noGrp="1" noChangeAspect="1"/>
          </p:cNvSpPr>
          <p:nvPr>
            <p:ph type="pic" sz="quarter" idx="17"/>
          </p:nvPr>
        </p:nvSpPr>
        <p:spPr>
          <a:xfrm>
            <a:off x="8515895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5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2" name="Picture Placeholder 79"/>
          <p:cNvSpPr>
            <a:spLocks noGrp="1" noChangeAspect="1"/>
          </p:cNvSpPr>
          <p:nvPr>
            <p:ph type="pic" sz="quarter" idx="18"/>
          </p:nvPr>
        </p:nvSpPr>
        <p:spPr>
          <a:xfrm>
            <a:off x="10343323" y="4848933"/>
            <a:ext cx="637052" cy="637052"/>
          </a:xfrm>
          <a:custGeom>
            <a:avLst/>
            <a:gdLst>
              <a:gd name="connsiteX0" fmla="*/ 318526 w 637052"/>
              <a:gd name="connsiteY0" fmla="*/ 0 h 637052"/>
              <a:gd name="connsiteX1" fmla="*/ 637052 w 637052"/>
              <a:gd name="connsiteY1" fmla="*/ 318526 h 637052"/>
              <a:gd name="connsiteX2" fmla="*/ 318526 w 637052"/>
              <a:gd name="connsiteY2" fmla="*/ 637052 h 637052"/>
              <a:gd name="connsiteX3" fmla="*/ 0 w 637052"/>
              <a:gd name="connsiteY3" fmla="*/ 318526 h 637052"/>
              <a:gd name="connsiteX4" fmla="*/ 318526 w 637052"/>
              <a:gd name="connsiteY4" fmla="*/ 0 h 63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7052" h="637052">
                <a:moveTo>
                  <a:pt x="318526" y="0"/>
                </a:moveTo>
                <a:cubicBezTo>
                  <a:pt x="494443" y="0"/>
                  <a:pt x="637052" y="142609"/>
                  <a:pt x="637052" y="318526"/>
                </a:cubicBezTo>
                <a:cubicBezTo>
                  <a:pt x="637052" y="494443"/>
                  <a:pt x="494443" y="637052"/>
                  <a:pt x="318526" y="637052"/>
                </a:cubicBezTo>
                <a:cubicBezTo>
                  <a:pt x="142609" y="637052"/>
                  <a:pt x="0" y="494443"/>
                  <a:pt x="0" y="318526"/>
                </a:cubicBezTo>
                <a:cubicBezTo>
                  <a:pt x="0" y="142609"/>
                  <a:pt x="142609" y="0"/>
                  <a:pt x="318526" y="0"/>
                </a:cubicBezTo>
                <a:close/>
              </a:path>
            </a:pathLst>
          </a:custGeom>
          <a:ln w="38100">
            <a:solidFill>
              <a:schemeClr val="accent6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3" name="Rectangle 181"/>
          <p:cNvSpPr>
            <a:spLocks noChangeArrowheads="1"/>
          </p:cNvSpPr>
          <p:nvPr/>
        </p:nvSpPr>
        <p:spPr bwMode="auto">
          <a:xfrm>
            <a:off x="11723690" y="6391349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74" name="TextBox 73"/>
          <p:cNvSpPr txBox="1"/>
          <p:nvPr/>
        </p:nvSpPr>
        <p:spPr>
          <a:xfrm>
            <a:off x="11774142" y="6501934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6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8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490E5C-2FC4-4478-A000-EEE9EA515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84AA33-C181-4385-AD7C-00AC37CE1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CD5DA6E-0CC6-46CB-9D42-B3688048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F79A694-3F80-46CC-AFDC-2AD904628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9020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Works Big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1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7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8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87581" y="1773237"/>
            <a:ext cx="5208419" cy="29920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8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69" name="TextBox 68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611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Works 6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6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2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6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-1600" y="3436585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2030720" y="1721414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063040" y="3436585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9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6095360" y="1721414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70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8127680" y="3436585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7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0160000" y="1721414"/>
            <a:ext cx="2032000" cy="1713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3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74" name="TextBox 73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5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0348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Works 4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4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80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81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74716" y="3428999"/>
            <a:ext cx="2612937" cy="16983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487653" y="1722450"/>
            <a:ext cx="2608351" cy="17065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8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096001" y="3428999"/>
            <a:ext cx="2611651" cy="16983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69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707651" y="1722450"/>
            <a:ext cx="2608351" cy="17065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1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72" name="TextBox 71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3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7" name="Rectangle 181"/>
          <p:cNvSpPr>
            <a:spLocks noChangeArrowheads="1"/>
          </p:cNvSpPr>
          <p:nvPr userDrawn="1"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28" name="TextBox 27"/>
          <p:cNvSpPr txBox="1"/>
          <p:nvPr userDrawn="1"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166876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Works 2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72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8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9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6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882596" y="3428161"/>
            <a:ext cx="5215795" cy="169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098853" y="1736725"/>
            <a:ext cx="5217147" cy="169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9" name="Rectangle 181"/>
          <p:cNvSpPr>
            <a:spLocks noChangeArrowheads="1"/>
          </p:cNvSpPr>
          <p:nvPr/>
        </p:nvSpPr>
        <p:spPr bwMode="auto">
          <a:xfrm>
            <a:off x="11460172" y="260350"/>
            <a:ext cx="468313" cy="466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70" name="TextBox 69"/>
          <p:cNvSpPr txBox="1"/>
          <p:nvPr/>
        </p:nvSpPr>
        <p:spPr>
          <a:xfrm>
            <a:off x="11510624" y="355185"/>
            <a:ext cx="36740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28E71E81-45C8-4DF7-91C3-C6734A1E8785}" type="slidenum">
              <a:rPr lang="id-ID" sz="1200" b="1" smtClean="0">
                <a:solidFill>
                  <a:schemeClr val="bg1"/>
                </a:solidFill>
                <a:latin typeface="+mn-lt"/>
              </a:rPr>
              <a:t>‹#›</a:t>
            </a:fld>
            <a:endParaRPr lang="id-ID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1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1060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Works 2_2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9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5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6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2596" y="1736729"/>
            <a:ext cx="1823979" cy="3384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477001" y="1736729"/>
            <a:ext cx="1823979" cy="3384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8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429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Top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12185651" cy="3429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496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Middle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" y="1736727"/>
            <a:ext cx="12185651" cy="255587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27379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Bottom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2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" y="4302128"/>
            <a:ext cx="12185651" cy="255587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486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Top Pics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1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" y="16"/>
            <a:ext cx="12185651" cy="42925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176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Bottom Pics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Btm Accent 1 BG"/>
          <p:cNvGrpSpPr/>
          <p:nvPr/>
        </p:nvGrpSpPr>
        <p:grpSpPr>
          <a:xfrm>
            <a:off x="5" y="4877497"/>
            <a:ext cx="2012561" cy="1980516"/>
            <a:chOff x="2" y="4877497"/>
            <a:chExt cx="2012561" cy="1980516"/>
          </a:xfrm>
        </p:grpSpPr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1342743" y="6198530"/>
              <a:ext cx="669820" cy="659483"/>
            </a:xfrm>
            <a:prstGeom prst="rect">
              <a:avLst/>
            </a:pr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Rectangle 17"/>
            <p:cNvSpPr>
              <a:spLocks noChangeArrowheads="1"/>
            </p:cNvSpPr>
            <p:nvPr/>
          </p:nvSpPr>
          <p:spPr bwMode="auto">
            <a:xfrm>
              <a:off x="669821" y="6198530"/>
              <a:ext cx="672921" cy="659483"/>
            </a:xfrm>
            <a:prstGeom prst="rect">
              <a:avLst/>
            </a:pr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19"/>
            <p:cNvSpPr>
              <a:spLocks noChangeArrowheads="1"/>
            </p:cNvSpPr>
            <p:nvPr/>
          </p:nvSpPr>
          <p:spPr bwMode="auto">
            <a:xfrm>
              <a:off x="2" y="6198530"/>
              <a:ext cx="669819" cy="659483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69821" y="5538013"/>
              <a:ext cx="672921" cy="660516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" y="5538013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45"/>
            <p:cNvSpPr>
              <a:spLocks/>
            </p:cNvSpPr>
            <p:nvPr/>
          </p:nvSpPr>
          <p:spPr bwMode="auto">
            <a:xfrm>
              <a:off x="2" y="4877497"/>
              <a:ext cx="669820" cy="660516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74" name="Top Dark BG"/>
          <p:cNvGrpSpPr>
            <a:grpSpLocks noChangeAspect="1"/>
          </p:cNvGrpSpPr>
          <p:nvPr/>
        </p:nvGrpSpPr>
        <p:grpSpPr>
          <a:xfrm>
            <a:off x="10179442" y="0"/>
            <a:ext cx="2012561" cy="1980516"/>
            <a:chOff x="8577263" y="84138"/>
            <a:chExt cx="3090862" cy="3041649"/>
          </a:xfrm>
        </p:grpSpPr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8577263" y="84138"/>
              <a:ext cx="1028700" cy="1012825"/>
            </a:xfrm>
            <a:prstGeom prst="rect">
              <a:avLst/>
            </a:pr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Rectangle 17"/>
            <p:cNvSpPr>
              <a:spLocks noChangeArrowheads="1"/>
            </p:cNvSpPr>
            <p:nvPr/>
          </p:nvSpPr>
          <p:spPr bwMode="auto">
            <a:xfrm>
              <a:off x="9605964" y="84138"/>
              <a:ext cx="1033462" cy="1012825"/>
            </a:xfrm>
            <a:prstGeom prst="rect">
              <a:avLst/>
            </a:pr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Rectangle 19"/>
            <p:cNvSpPr>
              <a:spLocks noChangeArrowheads="1"/>
            </p:cNvSpPr>
            <p:nvPr/>
          </p:nvSpPr>
          <p:spPr bwMode="auto">
            <a:xfrm>
              <a:off x="10639427" y="84138"/>
              <a:ext cx="1028698" cy="1012825"/>
            </a:xfrm>
            <a:prstGeom prst="rect">
              <a:avLst/>
            </a:prstGeom>
            <a:solidFill>
              <a:schemeClr val="tx2">
                <a:lumMod val="50000"/>
                <a:alpha val="4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Freeform 31"/>
            <p:cNvSpPr>
              <a:spLocks/>
            </p:cNvSpPr>
            <p:nvPr/>
          </p:nvSpPr>
          <p:spPr bwMode="auto">
            <a:xfrm>
              <a:off x="9605964" y="1096964"/>
              <a:ext cx="1033462" cy="1014411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Freeform 33"/>
            <p:cNvSpPr>
              <a:spLocks/>
            </p:cNvSpPr>
            <p:nvPr/>
          </p:nvSpPr>
          <p:spPr bwMode="auto">
            <a:xfrm>
              <a:off x="10639425" y="1096964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10639425" y="2111376"/>
              <a:ext cx="1028700" cy="1014411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401062" y="6510530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" y="2565419"/>
            <a:ext cx="12185651" cy="42925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1" b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67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1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52E64C1-C084-4231-8F85-8F613C3A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B82196-BCCC-4782-A00F-896C307A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5117ABF-36B4-44FA-9E1D-9732A904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3086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G v1 Two Pics Lo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7" name="Picture Placeholder 56"/>
          <p:cNvSpPr>
            <a:spLocks noGrp="1"/>
          </p:cNvSpPr>
          <p:nvPr>
            <p:ph type="pic" sz="quarter" idx="13"/>
          </p:nvPr>
        </p:nvSpPr>
        <p:spPr>
          <a:xfrm>
            <a:off x="11" y="1811915"/>
            <a:ext cx="5026447" cy="5046100"/>
          </a:xfrm>
          <a:custGeom>
            <a:avLst/>
            <a:gdLst>
              <a:gd name="connsiteX0" fmla="*/ 0 w 5026445"/>
              <a:gd name="connsiteY0" fmla="*/ 0 h 5046099"/>
              <a:gd name="connsiteX1" fmla="*/ 793 w 5026445"/>
              <a:gd name="connsiteY1" fmla="*/ 0 h 5046099"/>
              <a:gd name="connsiteX2" fmla="*/ 793 w 5026445"/>
              <a:gd name="connsiteY2" fmla="*/ 15079 h 5046099"/>
              <a:gd name="connsiteX3" fmla="*/ 5026445 w 5026445"/>
              <a:gd name="connsiteY3" fmla="*/ 5046099 h 5046099"/>
              <a:gd name="connsiteX4" fmla="*/ 0 w 5026445"/>
              <a:gd name="connsiteY4" fmla="*/ 5046099 h 5046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6445" h="5046099">
                <a:moveTo>
                  <a:pt x="0" y="0"/>
                </a:moveTo>
                <a:lnTo>
                  <a:pt x="793" y="0"/>
                </a:lnTo>
                <a:lnTo>
                  <a:pt x="793" y="15079"/>
                </a:lnTo>
                <a:lnTo>
                  <a:pt x="5026445" y="5046099"/>
                </a:lnTo>
                <a:lnTo>
                  <a:pt x="0" y="5046099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8" name="Picture Placeholder 55"/>
          <p:cNvSpPr>
            <a:spLocks noGrp="1"/>
          </p:cNvSpPr>
          <p:nvPr>
            <p:ph type="pic" sz="quarter" idx="14"/>
          </p:nvPr>
        </p:nvSpPr>
        <p:spPr>
          <a:xfrm>
            <a:off x="7164217" y="1811915"/>
            <a:ext cx="5027787" cy="5046100"/>
          </a:xfrm>
          <a:custGeom>
            <a:avLst/>
            <a:gdLst>
              <a:gd name="connsiteX0" fmla="*/ 5026993 w 5027786"/>
              <a:gd name="connsiteY0" fmla="*/ 0 h 5046099"/>
              <a:gd name="connsiteX1" fmla="*/ 5027786 w 5027786"/>
              <a:gd name="connsiteY1" fmla="*/ 0 h 5046099"/>
              <a:gd name="connsiteX2" fmla="*/ 5027786 w 5027786"/>
              <a:gd name="connsiteY2" fmla="*/ 5046099 h 5046099"/>
              <a:gd name="connsiteX3" fmla="*/ 0 w 5027786"/>
              <a:gd name="connsiteY3" fmla="*/ 5046099 h 5046099"/>
              <a:gd name="connsiteX4" fmla="*/ 5026993 w 5027786"/>
              <a:gd name="connsiteY4" fmla="*/ 15079 h 5046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7786" h="5046099">
                <a:moveTo>
                  <a:pt x="5026993" y="0"/>
                </a:moveTo>
                <a:lnTo>
                  <a:pt x="5027786" y="0"/>
                </a:lnTo>
                <a:lnTo>
                  <a:pt x="5027786" y="5046099"/>
                </a:lnTo>
                <a:lnTo>
                  <a:pt x="0" y="5046099"/>
                </a:lnTo>
                <a:lnTo>
                  <a:pt x="5026993" y="1507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1801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21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94184EA0-E874-41BA-B774-A261C6DD75B1}" type="datetime2">
              <a:rPr lang="en-US" smtClean="0"/>
              <a:pPr algn="ctr"/>
              <a:t>Thursday, March 05,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4F16-9921-4E25-B1B0-5ABB644CC8E2}" type="slidenum">
              <a:rPr lang="id-ID" smtClean="0"/>
              <a:pPr/>
              <a:t>‹#›</a:t>
            </a:fld>
            <a:endParaRPr lang="id-ID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76000" y="1188722"/>
            <a:ext cx="10440000" cy="307777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6094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anparen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E2D43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grpSp>
        <p:nvGrpSpPr>
          <p:cNvPr id="8" name="Bright Texture"/>
          <p:cNvGrpSpPr/>
          <p:nvPr/>
        </p:nvGrpSpPr>
        <p:grpSpPr>
          <a:xfrm>
            <a:off x="5225265" y="0"/>
            <a:ext cx="6966736" cy="6858002"/>
            <a:chOff x="5225270" y="0"/>
            <a:chExt cx="6966736" cy="6858002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5225270" y="0"/>
              <a:ext cx="869834" cy="856411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095104" y="0"/>
              <a:ext cx="871177" cy="856411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966282" y="0"/>
              <a:ext cx="872519" cy="856411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7838801" y="0"/>
              <a:ext cx="869834" cy="856411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8708635" y="0"/>
              <a:ext cx="869834" cy="85641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9578470" y="0"/>
              <a:ext cx="869834" cy="856411"/>
            </a:xfrm>
            <a:prstGeom prst="rect">
              <a:avLst/>
            </a:pr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10448304" y="0"/>
              <a:ext cx="873862" cy="856411"/>
            </a:xfrm>
            <a:prstGeom prst="rect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1322166" y="0"/>
              <a:ext cx="869834" cy="856411"/>
            </a:xfrm>
            <a:prstGeom prst="rect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6095104" y="856411"/>
              <a:ext cx="871177" cy="857753"/>
            </a:xfrm>
            <a:custGeom>
              <a:avLst/>
              <a:gdLst>
                <a:gd name="T0" fmla="*/ 649 w 649"/>
                <a:gd name="T1" fmla="*/ 0 h 639"/>
                <a:gd name="T2" fmla="*/ 649 w 649"/>
                <a:gd name="T3" fmla="*/ 0 h 639"/>
                <a:gd name="T4" fmla="*/ 0 w 649"/>
                <a:gd name="T5" fmla="*/ 0 h 639"/>
                <a:gd name="T6" fmla="*/ 0 w 649"/>
                <a:gd name="T7" fmla="*/ 639 h 639"/>
                <a:gd name="T8" fmla="*/ 649 w 649"/>
                <a:gd name="T9" fmla="*/ 639 h 639"/>
                <a:gd name="T10" fmla="*/ 649 w 649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9" h="639">
                  <a:moveTo>
                    <a:pt x="649" y="0"/>
                  </a:moveTo>
                  <a:lnTo>
                    <a:pt x="649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9" y="639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6966282" y="856411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19" name="Freeform 25"/>
            <p:cNvSpPr>
              <a:spLocks/>
            </p:cNvSpPr>
            <p:nvPr/>
          </p:nvSpPr>
          <p:spPr bwMode="auto">
            <a:xfrm>
              <a:off x="7838801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0" name="Freeform 27"/>
            <p:cNvSpPr>
              <a:spLocks/>
            </p:cNvSpPr>
            <p:nvPr/>
          </p:nvSpPr>
          <p:spPr bwMode="auto">
            <a:xfrm>
              <a:off x="8708635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9578470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2" name="Freeform 31"/>
            <p:cNvSpPr>
              <a:spLocks/>
            </p:cNvSpPr>
            <p:nvPr/>
          </p:nvSpPr>
          <p:spPr bwMode="auto">
            <a:xfrm>
              <a:off x="10448304" y="856411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11322166" y="856411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>
              <a:off x="6966282" y="1714164"/>
              <a:ext cx="872519" cy="857753"/>
            </a:xfrm>
            <a:custGeom>
              <a:avLst/>
              <a:gdLst>
                <a:gd name="T0" fmla="*/ 650 w 650"/>
                <a:gd name="T1" fmla="*/ 0 h 639"/>
                <a:gd name="T2" fmla="*/ 650 w 650"/>
                <a:gd name="T3" fmla="*/ 0 h 639"/>
                <a:gd name="T4" fmla="*/ 0 w 650"/>
                <a:gd name="T5" fmla="*/ 0 h 639"/>
                <a:gd name="T6" fmla="*/ 0 w 650"/>
                <a:gd name="T7" fmla="*/ 639 h 639"/>
                <a:gd name="T8" fmla="*/ 650 w 650"/>
                <a:gd name="T9" fmla="*/ 639 h 639"/>
                <a:gd name="T10" fmla="*/ 650 w 650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0" h="639">
                  <a:moveTo>
                    <a:pt x="650" y="0"/>
                  </a:moveTo>
                  <a:lnTo>
                    <a:pt x="650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0" y="639"/>
                  </a:lnTo>
                  <a:lnTo>
                    <a:pt x="650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7838801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6" name="Freeform 39"/>
            <p:cNvSpPr>
              <a:spLocks/>
            </p:cNvSpPr>
            <p:nvPr/>
          </p:nvSpPr>
          <p:spPr bwMode="auto">
            <a:xfrm>
              <a:off x="8708635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7" name="Freeform 41"/>
            <p:cNvSpPr>
              <a:spLocks/>
            </p:cNvSpPr>
            <p:nvPr/>
          </p:nvSpPr>
          <p:spPr bwMode="auto">
            <a:xfrm>
              <a:off x="9578470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8" name="Freeform 43"/>
            <p:cNvSpPr>
              <a:spLocks/>
            </p:cNvSpPr>
            <p:nvPr/>
          </p:nvSpPr>
          <p:spPr bwMode="auto">
            <a:xfrm>
              <a:off x="10448304" y="171416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11322166" y="1714164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0" name="Freeform 47"/>
            <p:cNvSpPr>
              <a:spLocks/>
            </p:cNvSpPr>
            <p:nvPr/>
          </p:nvSpPr>
          <p:spPr bwMode="auto">
            <a:xfrm>
              <a:off x="7838800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1" name="Freeform 49"/>
            <p:cNvSpPr>
              <a:spLocks/>
            </p:cNvSpPr>
            <p:nvPr/>
          </p:nvSpPr>
          <p:spPr bwMode="auto">
            <a:xfrm>
              <a:off x="8708634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2" name="Freeform 51"/>
            <p:cNvSpPr>
              <a:spLocks/>
            </p:cNvSpPr>
            <p:nvPr/>
          </p:nvSpPr>
          <p:spPr bwMode="auto">
            <a:xfrm>
              <a:off x="9578469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3" name="Freeform 53"/>
            <p:cNvSpPr>
              <a:spLocks/>
            </p:cNvSpPr>
            <p:nvPr/>
          </p:nvSpPr>
          <p:spPr bwMode="auto">
            <a:xfrm>
              <a:off x="10448303" y="2571918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4" name="Freeform 55"/>
            <p:cNvSpPr>
              <a:spLocks/>
            </p:cNvSpPr>
            <p:nvPr/>
          </p:nvSpPr>
          <p:spPr bwMode="auto">
            <a:xfrm>
              <a:off x="11322165" y="2571918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5" name="Freeform 57"/>
            <p:cNvSpPr>
              <a:spLocks/>
            </p:cNvSpPr>
            <p:nvPr/>
          </p:nvSpPr>
          <p:spPr bwMode="auto">
            <a:xfrm>
              <a:off x="8708634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6" name="Freeform 59"/>
            <p:cNvSpPr>
              <a:spLocks/>
            </p:cNvSpPr>
            <p:nvPr/>
          </p:nvSpPr>
          <p:spPr bwMode="auto">
            <a:xfrm>
              <a:off x="9578470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7" name="Freeform 61"/>
            <p:cNvSpPr>
              <a:spLocks/>
            </p:cNvSpPr>
            <p:nvPr/>
          </p:nvSpPr>
          <p:spPr bwMode="auto">
            <a:xfrm>
              <a:off x="10448304" y="3428329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8" name="Freeform 63"/>
            <p:cNvSpPr>
              <a:spLocks/>
            </p:cNvSpPr>
            <p:nvPr/>
          </p:nvSpPr>
          <p:spPr bwMode="auto">
            <a:xfrm>
              <a:off x="11322166" y="342832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39" name="Freeform 65"/>
            <p:cNvSpPr>
              <a:spLocks/>
            </p:cNvSpPr>
            <p:nvPr/>
          </p:nvSpPr>
          <p:spPr bwMode="auto">
            <a:xfrm>
              <a:off x="9578471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0" name="Freeform 67"/>
            <p:cNvSpPr>
              <a:spLocks/>
            </p:cNvSpPr>
            <p:nvPr/>
          </p:nvSpPr>
          <p:spPr bwMode="auto">
            <a:xfrm>
              <a:off x="10448307" y="4286082"/>
              <a:ext cx="873862" cy="856411"/>
            </a:xfrm>
            <a:custGeom>
              <a:avLst/>
              <a:gdLst>
                <a:gd name="T0" fmla="*/ 651 w 651"/>
                <a:gd name="T1" fmla="*/ 0 h 638"/>
                <a:gd name="T2" fmla="*/ 651 w 651"/>
                <a:gd name="T3" fmla="*/ 0 h 638"/>
                <a:gd name="T4" fmla="*/ 0 w 651"/>
                <a:gd name="T5" fmla="*/ 0 h 638"/>
                <a:gd name="T6" fmla="*/ 0 w 651"/>
                <a:gd name="T7" fmla="*/ 638 h 638"/>
                <a:gd name="T8" fmla="*/ 651 w 651"/>
                <a:gd name="T9" fmla="*/ 638 h 638"/>
                <a:gd name="T10" fmla="*/ 651 w 651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8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51" y="638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1" name="Freeform 69"/>
            <p:cNvSpPr>
              <a:spLocks/>
            </p:cNvSpPr>
            <p:nvPr/>
          </p:nvSpPr>
          <p:spPr bwMode="auto">
            <a:xfrm>
              <a:off x="11322168" y="4286082"/>
              <a:ext cx="869834" cy="856411"/>
            </a:xfrm>
            <a:custGeom>
              <a:avLst/>
              <a:gdLst>
                <a:gd name="T0" fmla="*/ 648 w 648"/>
                <a:gd name="T1" fmla="*/ 0 h 638"/>
                <a:gd name="T2" fmla="*/ 648 w 648"/>
                <a:gd name="T3" fmla="*/ 0 h 638"/>
                <a:gd name="T4" fmla="*/ 0 w 648"/>
                <a:gd name="T5" fmla="*/ 0 h 638"/>
                <a:gd name="T6" fmla="*/ 0 w 648"/>
                <a:gd name="T7" fmla="*/ 638 h 638"/>
                <a:gd name="T8" fmla="*/ 648 w 648"/>
                <a:gd name="T9" fmla="*/ 638 h 638"/>
                <a:gd name="T10" fmla="*/ 648 w 648"/>
                <a:gd name="T11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8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8"/>
                  </a:lnTo>
                  <a:lnTo>
                    <a:pt x="648" y="638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2" name="Freeform 71"/>
            <p:cNvSpPr>
              <a:spLocks/>
            </p:cNvSpPr>
            <p:nvPr/>
          </p:nvSpPr>
          <p:spPr bwMode="auto">
            <a:xfrm>
              <a:off x="10448308" y="5142494"/>
              <a:ext cx="873862" cy="857753"/>
            </a:xfrm>
            <a:custGeom>
              <a:avLst/>
              <a:gdLst>
                <a:gd name="T0" fmla="*/ 651 w 651"/>
                <a:gd name="T1" fmla="*/ 0 h 639"/>
                <a:gd name="T2" fmla="*/ 651 w 651"/>
                <a:gd name="T3" fmla="*/ 0 h 639"/>
                <a:gd name="T4" fmla="*/ 0 w 651"/>
                <a:gd name="T5" fmla="*/ 0 h 639"/>
                <a:gd name="T6" fmla="*/ 0 w 651"/>
                <a:gd name="T7" fmla="*/ 639 h 639"/>
                <a:gd name="T8" fmla="*/ 651 w 651"/>
                <a:gd name="T9" fmla="*/ 639 h 639"/>
                <a:gd name="T10" fmla="*/ 651 w 651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1" h="639">
                  <a:moveTo>
                    <a:pt x="651" y="0"/>
                  </a:moveTo>
                  <a:lnTo>
                    <a:pt x="651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51" y="639"/>
                  </a:lnTo>
                  <a:lnTo>
                    <a:pt x="651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3" name="Freeform 73"/>
            <p:cNvSpPr>
              <a:spLocks/>
            </p:cNvSpPr>
            <p:nvPr/>
          </p:nvSpPr>
          <p:spPr bwMode="auto">
            <a:xfrm>
              <a:off x="11322168" y="5142495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4" name="Freeform 75"/>
            <p:cNvSpPr>
              <a:spLocks/>
            </p:cNvSpPr>
            <p:nvPr/>
          </p:nvSpPr>
          <p:spPr bwMode="auto">
            <a:xfrm>
              <a:off x="11322172" y="6000249"/>
              <a:ext cx="869834" cy="857753"/>
            </a:xfrm>
            <a:custGeom>
              <a:avLst/>
              <a:gdLst>
                <a:gd name="T0" fmla="*/ 648 w 648"/>
                <a:gd name="T1" fmla="*/ 0 h 639"/>
                <a:gd name="T2" fmla="*/ 648 w 648"/>
                <a:gd name="T3" fmla="*/ 0 h 639"/>
                <a:gd name="T4" fmla="*/ 0 w 648"/>
                <a:gd name="T5" fmla="*/ 0 h 639"/>
                <a:gd name="T6" fmla="*/ 0 w 648"/>
                <a:gd name="T7" fmla="*/ 639 h 639"/>
                <a:gd name="T8" fmla="*/ 648 w 648"/>
                <a:gd name="T9" fmla="*/ 639 h 639"/>
                <a:gd name="T10" fmla="*/ 648 w 648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639">
                  <a:moveTo>
                    <a:pt x="648" y="0"/>
                  </a:moveTo>
                  <a:lnTo>
                    <a:pt x="648" y="0"/>
                  </a:lnTo>
                  <a:lnTo>
                    <a:pt x="0" y="0"/>
                  </a:lnTo>
                  <a:lnTo>
                    <a:pt x="0" y="639"/>
                  </a:lnTo>
                  <a:lnTo>
                    <a:pt x="648" y="639"/>
                  </a:lnTo>
                  <a:lnTo>
                    <a:pt x="648" y="0"/>
                  </a:lnTo>
                  <a:close/>
                </a:path>
              </a:pathLst>
            </a:custGeom>
            <a:solidFill>
              <a:schemeClr val="accent1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grpSp>
        <p:nvGrpSpPr>
          <p:cNvPr id="45" name="Dark Texture"/>
          <p:cNvGrpSpPr/>
          <p:nvPr/>
        </p:nvGrpSpPr>
        <p:grpSpPr>
          <a:xfrm>
            <a:off x="0" y="0"/>
            <a:ext cx="8705851" cy="6858000"/>
            <a:chOff x="-1587" y="-1587"/>
            <a:chExt cx="8705850" cy="6858000"/>
          </a:xfrm>
        </p:grpSpPr>
        <p:sp>
          <p:nvSpPr>
            <p:cNvPr id="46" name="Rectangle 5"/>
            <p:cNvSpPr>
              <a:spLocks noChangeArrowheads="1"/>
            </p:cNvSpPr>
            <p:nvPr/>
          </p:nvSpPr>
          <p:spPr bwMode="auto">
            <a:xfrm>
              <a:off x="-1587" y="-1587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868363" y="-1587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8" name="Rectangle 9"/>
            <p:cNvSpPr>
              <a:spLocks noChangeArrowheads="1"/>
            </p:cNvSpPr>
            <p:nvPr/>
          </p:nvSpPr>
          <p:spPr bwMode="auto">
            <a:xfrm>
              <a:off x="1741488" y="-1587"/>
              <a:ext cx="868363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49" name="Freeform 11"/>
            <p:cNvSpPr>
              <a:spLocks/>
            </p:cNvSpPr>
            <p:nvPr/>
          </p:nvSpPr>
          <p:spPr bwMode="auto">
            <a:xfrm>
              <a:off x="4005" y="855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0" name="Freeform 13"/>
            <p:cNvSpPr>
              <a:spLocks/>
            </p:cNvSpPr>
            <p:nvPr/>
          </p:nvSpPr>
          <p:spPr bwMode="auto">
            <a:xfrm>
              <a:off x="872091" y="855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1" name="Freeform 15"/>
            <p:cNvSpPr>
              <a:spLocks/>
            </p:cNvSpPr>
            <p:nvPr/>
          </p:nvSpPr>
          <p:spPr bwMode="auto">
            <a:xfrm>
              <a:off x="1743352" y="855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2" name="Rectangle 17"/>
            <p:cNvSpPr>
              <a:spLocks noChangeArrowheads="1"/>
            </p:cNvSpPr>
            <p:nvPr/>
          </p:nvSpPr>
          <p:spPr bwMode="auto">
            <a:xfrm>
              <a:off x="2609851" y="855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3" name="Freeform 19"/>
            <p:cNvSpPr>
              <a:spLocks/>
            </p:cNvSpPr>
            <p:nvPr/>
          </p:nvSpPr>
          <p:spPr bwMode="auto">
            <a:xfrm>
              <a:off x="-1587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4" name="Freeform 21"/>
            <p:cNvSpPr>
              <a:spLocks/>
            </p:cNvSpPr>
            <p:nvPr/>
          </p:nvSpPr>
          <p:spPr bwMode="auto">
            <a:xfrm>
              <a:off x="868363" y="1712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1741488" y="1712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6" name="Freeform 25"/>
            <p:cNvSpPr>
              <a:spLocks/>
            </p:cNvSpPr>
            <p:nvPr/>
          </p:nvSpPr>
          <p:spPr bwMode="auto">
            <a:xfrm>
              <a:off x="2609851" y="1712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3479801" y="1712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8" name="Freeform 29"/>
            <p:cNvSpPr>
              <a:spLocks/>
            </p:cNvSpPr>
            <p:nvPr/>
          </p:nvSpPr>
          <p:spPr bwMode="auto">
            <a:xfrm>
              <a:off x="-1587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59" name="Freeform 31"/>
            <p:cNvSpPr>
              <a:spLocks/>
            </p:cNvSpPr>
            <p:nvPr/>
          </p:nvSpPr>
          <p:spPr bwMode="auto">
            <a:xfrm>
              <a:off x="868363" y="2570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0" name="Freeform 33"/>
            <p:cNvSpPr>
              <a:spLocks/>
            </p:cNvSpPr>
            <p:nvPr/>
          </p:nvSpPr>
          <p:spPr bwMode="auto">
            <a:xfrm>
              <a:off x="1741488" y="2570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1" name="Freeform 35"/>
            <p:cNvSpPr>
              <a:spLocks/>
            </p:cNvSpPr>
            <p:nvPr/>
          </p:nvSpPr>
          <p:spPr bwMode="auto">
            <a:xfrm>
              <a:off x="260985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2" name="Freeform 37"/>
            <p:cNvSpPr>
              <a:spLocks/>
            </p:cNvSpPr>
            <p:nvPr/>
          </p:nvSpPr>
          <p:spPr bwMode="auto">
            <a:xfrm>
              <a:off x="3479801" y="2570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3" name="Rectangle 39"/>
            <p:cNvSpPr>
              <a:spLocks noChangeArrowheads="1"/>
            </p:cNvSpPr>
            <p:nvPr/>
          </p:nvSpPr>
          <p:spPr bwMode="auto">
            <a:xfrm>
              <a:off x="4349751" y="2570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4" name="Freeform 41"/>
            <p:cNvSpPr>
              <a:spLocks/>
            </p:cNvSpPr>
            <p:nvPr/>
          </p:nvSpPr>
          <p:spPr bwMode="auto">
            <a:xfrm>
              <a:off x="-1587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5" name="Freeform 43"/>
            <p:cNvSpPr>
              <a:spLocks/>
            </p:cNvSpPr>
            <p:nvPr/>
          </p:nvSpPr>
          <p:spPr bwMode="auto">
            <a:xfrm>
              <a:off x="868363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6" name="Freeform 45"/>
            <p:cNvSpPr>
              <a:spLocks/>
            </p:cNvSpPr>
            <p:nvPr/>
          </p:nvSpPr>
          <p:spPr bwMode="auto">
            <a:xfrm>
              <a:off x="1741488" y="34274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7" name="Freeform 47"/>
            <p:cNvSpPr>
              <a:spLocks/>
            </p:cNvSpPr>
            <p:nvPr/>
          </p:nvSpPr>
          <p:spPr bwMode="auto">
            <a:xfrm>
              <a:off x="260985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8" name="Freeform 49"/>
            <p:cNvSpPr>
              <a:spLocks/>
            </p:cNvSpPr>
            <p:nvPr/>
          </p:nvSpPr>
          <p:spPr bwMode="auto">
            <a:xfrm>
              <a:off x="3479801" y="34274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69" name="Freeform 51"/>
            <p:cNvSpPr>
              <a:spLocks/>
            </p:cNvSpPr>
            <p:nvPr/>
          </p:nvSpPr>
          <p:spPr bwMode="auto">
            <a:xfrm>
              <a:off x="4349751" y="34274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5222876" y="34274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1" name="Freeform 55"/>
            <p:cNvSpPr>
              <a:spLocks/>
            </p:cNvSpPr>
            <p:nvPr/>
          </p:nvSpPr>
          <p:spPr bwMode="auto">
            <a:xfrm>
              <a:off x="-1587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2" name="Freeform 57"/>
            <p:cNvSpPr>
              <a:spLocks/>
            </p:cNvSpPr>
            <p:nvPr/>
          </p:nvSpPr>
          <p:spPr bwMode="auto">
            <a:xfrm>
              <a:off x="868363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3" name="Freeform 59"/>
            <p:cNvSpPr>
              <a:spLocks/>
            </p:cNvSpPr>
            <p:nvPr/>
          </p:nvSpPr>
          <p:spPr bwMode="auto">
            <a:xfrm>
              <a:off x="1741488" y="42846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4" name="Freeform 61"/>
            <p:cNvSpPr>
              <a:spLocks/>
            </p:cNvSpPr>
            <p:nvPr/>
          </p:nvSpPr>
          <p:spPr bwMode="auto">
            <a:xfrm>
              <a:off x="260985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5" name="Freeform 63"/>
            <p:cNvSpPr>
              <a:spLocks/>
            </p:cNvSpPr>
            <p:nvPr/>
          </p:nvSpPr>
          <p:spPr bwMode="auto">
            <a:xfrm>
              <a:off x="3479801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6" name="Freeform 65"/>
            <p:cNvSpPr>
              <a:spLocks/>
            </p:cNvSpPr>
            <p:nvPr/>
          </p:nvSpPr>
          <p:spPr bwMode="auto">
            <a:xfrm>
              <a:off x="4349751" y="42846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7" name="Freeform 67"/>
            <p:cNvSpPr>
              <a:spLocks/>
            </p:cNvSpPr>
            <p:nvPr/>
          </p:nvSpPr>
          <p:spPr bwMode="auto">
            <a:xfrm>
              <a:off x="5222876" y="42846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8" name="Rectangle 69"/>
            <p:cNvSpPr>
              <a:spLocks noChangeArrowheads="1"/>
            </p:cNvSpPr>
            <p:nvPr/>
          </p:nvSpPr>
          <p:spPr bwMode="auto">
            <a:xfrm>
              <a:off x="6092826" y="42846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79" name="Rectangle 71"/>
            <p:cNvSpPr>
              <a:spLocks noChangeArrowheads="1"/>
            </p:cNvSpPr>
            <p:nvPr/>
          </p:nvSpPr>
          <p:spPr bwMode="auto">
            <a:xfrm>
              <a:off x="-1587" y="514191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0" name="Freeform 73"/>
            <p:cNvSpPr>
              <a:spLocks/>
            </p:cNvSpPr>
            <p:nvPr/>
          </p:nvSpPr>
          <p:spPr bwMode="auto">
            <a:xfrm>
              <a:off x="868363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1" name="Freeform 75"/>
            <p:cNvSpPr>
              <a:spLocks/>
            </p:cNvSpPr>
            <p:nvPr/>
          </p:nvSpPr>
          <p:spPr bwMode="auto">
            <a:xfrm>
              <a:off x="1741488" y="514191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2" name="Freeform 77"/>
            <p:cNvSpPr>
              <a:spLocks/>
            </p:cNvSpPr>
            <p:nvPr/>
          </p:nvSpPr>
          <p:spPr bwMode="auto">
            <a:xfrm>
              <a:off x="260985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3479801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4349751" y="514191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5" name="Freeform 83"/>
            <p:cNvSpPr>
              <a:spLocks/>
            </p:cNvSpPr>
            <p:nvPr/>
          </p:nvSpPr>
          <p:spPr bwMode="auto">
            <a:xfrm>
              <a:off x="522287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6092826" y="514191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6962776" y="5141913"/>
              <a:ext cx="871538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8" name="Rectangle 89"/>
            <p:cNvSpPr>
              <a:spLocks noChangeArrowheads="1"/>
            </p:cNvSpPr>
            <p:nvPr/>
          </p:nvSpPr>
          <p:spPr bwMode="auto">
            <a:xfrm>
              <a:off x="-1587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868363" y="5999163"/>
              <a:ext cx="873125" cy="8572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0" name="Freeform 92"/>
            <p:cNvSpPr>
              <a:spLocks/>
            </p:cNvSpPr>
            <p:nvPr/>
          </p:nvSpPr>
          <p:spPr bwMode="auto">
            <a:xfrm>
              <a:off x="1741488" y="5999163"/>
              <a:ext cx="868363" cy="857250"/>
            </a:xfrm>
            <a:custGeom>
              <a:avLst/>
              <a:gdLst>
                <a:gd name="T0" fmla="*/ 547 w 547"/>
                <a:gd name="T1" fmla="*/ 0 h 540"/>
                <a:gd name="T2" fmla="*/ 547 w 547"/>
                <a:gd name="T3" fmla="*/ 0 h 540"/>
                <a:gd name="T4" fmla="*/ 0 w 547"/>
                <a:gd name="T5" fmla="*/ 0 h 540"/>
                <a:gd name="T6" fmla="*/ 0 w 547"/>
                <a:gd name="T7" fmla="*/ 540 h 540"/>
                <a:gd name="T8" fmla="*/ 547 w 547"/>
                <a:gd name="T9" fmla="*/ 540 h 540"/>
                <a:gd name="T10" fmla="*/ 547 w 547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7" h="540">
                  <a:moveTo>
                    <a:pt x="547" y="0"/>
                  </a:moveTo>
                  <a:lnTo>
                    <a:pt x="547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7" y="540"/>
                  </a:lnTo>
                  <a:lnTo>
                    <a:pt x="547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1" name="Freeform 94"/>
            <p:cNvSpPr>
              <a:spLocks/>
            </p:cNvSpPr>
            <p:nvPr/>
          </p:nvSpPr>
          <p:spPr bwMode="auto">
            <a:xfrm>
              <a:off x="260985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2" name="Freeform 96"/>
            <p:cNvSpPr>
              <a:spLocks/>
            </p:cNvSpPr>
            <p:nvPr/>
          </p:nvSpPr>
          <p:spPr bwMode="auto">
            <a:xfrm>
              <a:off x="3479801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4349751" y="5999163"/>
              <a:ext cx="873125" cy="857250"/>
            </a:xfrm>
            <a:custGeom>
              <a:avLst/>
              <a:gdLst>
                <a:gd name="T0" fmla="*/ 550 w 550"/>
                <a:gd name="T1" fmla="*/ 0 h 540"/>
                <a:gd name="T2" fmla="*/ 550 w 550"/>
                <a:gd name="T3" fmla="*/ 0 h 540"/>
                <a:gd name="T4" fmla="*/ 0 w 550"/>
                <a:gd name="T5" fmla="*/ 0 h 540"/>
                <a:gd name="T6" fmla="*/ 0 w 550"/>
                <a:gd name="T7" fmla="*/ 540 h 540"/>
                <a:gd name="T8" fmla="*/ 550 w 550"/>
                <a:gd name="T9" fmla="*/ 540 h 540"/>
                <a:gd name="T10" fmla="*/ 550 w 550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0" h="540">
                  <a:moveTo>
                    <a:pt x="550" y="0"/>
                  </a:moveTo>
                  <a:lnTo>
                    <a:pt x="550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50" y="540"/>
                  </a:lnTo>
                  <a:lnTo>
                    <a:pt x="550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4" name="Freeform 100"/>
            <p:cNvSpPr>
              <a:spLocks/>
            </p:cNvSpPr>
            <p:nvPr/>
          </p:nvSpPr>
          <p:spPr bwMode="auto">
            <a:xfrm>
              <a:off x="522287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5" name="Freeform 102"/>
            <p:cNvSpPr>
              <a:spLocks/>
            </p:cNvSpPr>
            <p:nvPr/>
          </p:nvSpPr>
          <p:spPr bwMode="auto">
            <a:xfrm>
              <a:off x="6092826" y="5999163"/>
              <a:ext cx="869950" cy="857250"/>
            </a:xfrm>
            <a:custGeom>
              <a:avLst/>
              <a:gdLst>
                <a:gd name="T0" fmla="*/ 548 w 548"/>
                <a:gd name="T1" fmla="*/ 0 h 540"/>
                <a:gd name="T2" fmla="*/ 548 w 548"/>
                <a:gd name="T3" fmla="*/ 0 h 540"/>
                <a:gd name="T4" fmla="*/ 0 w 548"/>
                <a:gd name="T5" fmla="*/ 0 h 540"/>
                <a:gd name="T6" fmla="*/ 0 w 548"/>
                <a:gd name="T7" fmla="*/ 540 h 540"/>
                <a:gd name="T8" fmla="*/ 548 w 548"/>
                <a:gd name="T9" fmla="*/ 540 h 540"/>
                <a:gd name="T10" fmla="*/ 548 w 548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8" h="540">
                  <a:moveTo>
                    <a:pt x="548" y="0"/>
                  </a:moveTo>
                  <a:lnTo>
                    <a:pt x="548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8" y="540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6" name="Freeform 104"/>
            <p:cNvSpPr>
              <a:spLocks/>
            </p:cNvSpPr>
            <p:nvPr/>
          </p:nvSpPr>
          <p:spPr bwMode="auto">
            <a:xfrm>
              <a:off x="6962776" y="5999163"/>
              <a:ext cx="871538" cy="857250"/>
            </a:xfrm>
            <a:custGeom>
              <a:avLst/>
              <a:gdLst>
                <a:gd name="T0" fmla="*/ 549 w 549"/>
                <a:gd name="T1" fmla="*/ 0 h 540"/>
                <a:gd name="T2" fmla="*/ 549 w 549"/>
                <a:gd name="T3" fmla="*/ 0 h 540"/>
                <a:gd name="T4" fmla="*/ 0 w 549"/>
                <a:gd name="T5" fmla="*/ 0 h 540"/>
                <a:gd name="T6" fmla="*/ 0 w 549"/>
                <a:gd name="T7" fmla="*/ 540 h 540"/>
                <a:gd name="T8" fmla="*/ 549 w 549"/>
                <a:gd name="T9" fmla="*/ 540 h 540"/>
                <a:gd name="T10" fmla="*/ 549 w 549"/>
                <a:gd name="T11" fmla="*/ 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9" h="540">
                  <a:moveTo>
                    <a:pt x="549" y="0"/>
                  </a:moveTo>
                  <a:lnTo>
                    <a:pt x="549" y="0"/>
                  </a:lnTo>
                  <a:lnTo>
                    <a:pt x="0" y="0"/>
                  </a:lnTo>
                  <a:lnTo>
                    <a:pt x="0" y="540"/>
                  </a:lnTo>
                  <a:lnTo>
                    <a:pt x="549" y="540"/>
                  </a:lnTo>
                  <a:lnTo>
                    <a:pt x="549" y="0"/>
                  </a:lnTo>
                  <a:close/>
                </a:path>
              </a:pathLst>
            </a:custGeom>
            <a:solidFill>
              <a:schemeClr val="tx2">
                <a:lumMod val="50000"/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  <p:sp>
          <p:nvSpPr>
            <p:cNvPr id="97" name="Rectangle 106"/>
            <p:cNvSpPr>
              <a:spLocks noChangeArrowheads="1"/>
            </p:cNvSpPr>
            <p:nvPr/>
          </p:nvSpPr>
          <p:spPr bwMode="auto">
            <a:xfrm>
              <a:off x="7834313" y="5999163"/>
              <a:ext cx="869950" cy="857250"/>
            </a:xfrm>
            <a:prstGeom prst="rect">
              <a:avLst/>
            </a:prstGeom>
            <a:solidFill>
              <a:schemeClr val="tx2">
                <a:lumMod val="50000"/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801"/>
            </a:p>
          </p:txBody>
        </p:sp>
      </p:grpSp>
      <p:sp>
        <p:nvSpPr>
          <p:cNvPr id="98" name="Transparen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80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7432" y="3633566"/>
            <a:ext cx="8420931" cy="646331"/>
          </a:xfrm>
        </p:spPr>
        <p:txBody>
          <a:bodyPr wrap="square" anchor="b">
            <a:sp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7432" y="4351674"/>
            <a:ext cx="8420931" cy="461665"/>
          </a:xfrm>
        </p:spPr>
        <p:txBody>
          <a:bodyPr wrap="square">
            <a:sp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191" name="TextBox 190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0" name="TextBox 99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60752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713" y="1825625"/>
            <a:ext cx="4840288" cy="435133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2" y="1825625"/>
            <a:ext cx="4840289" cy="435133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0835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5" y="1773239"/>
            <a:ext cx="4840287" cy="731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715" y="2505075"/>
            <a:ext cx="4840287" cy="3667126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7000" y="1773239"/>
            <a:ext cx="4840288" cy="7318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77000" y="2505075"/>
            <a:ext cx="4840288" cy="3667126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20745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3" y="532437"/>
            <a:ext cx="3897312" cy="124080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532437"/>
            <a:ext cx="6172200" cy="5639766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4713" y="2168524"/>
            <a:ext cx="3897312" cy="4003676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232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3" y="532437"/>
            <a:ext cx="3897312" cy="124080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0" y="0"/>
            <a:ext cx="7008812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4713" y="2168526"/>
            <a:ext cx="3897312" cy="4003675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6995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4714" y="1773238"/>
            <a:ext cx="10442577" cy="4398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023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532435"/>
            <a:ext cx="2592388" cy="5639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4715" y="532435"/>
            <a:ext cx="7507287" cy="5639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2B76-ED7D-4CC9-9DAE-4E291C2809F4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7C5CF-90FB-4AAE-B373-4B21602E50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401061" y="6509528"/>
            <a:ext cx="3527425" cy="246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1" b="1" dirty="0">
                <a:solidFill>
                  <a:schemeClr val="bg1">
                    <a:lumMod val="65000"/>
                  </a:schemeClr>
                </a:solidFill>
                <a:latin typeface="Source Sans Pro Semibold" panose="020B0603030403020204" pitchFamily="34" charset="0"/>
              </a:rPr>
              <a:t>CUBIX</a:t>
            </a:r>
            <a:r>
              <a:rPr lang="en-US" sz="1001" b="0" dirty="0">
                <a:solidFill>
                  <a:schemeClr val="bg1">
                    <a:lumMod val="65000"/>
                  </a:schemeClr>
                </a:solidFill>
              </a:rPr>
              <a:t> | Professional Presentation Template</a:t>
            </a:r>
            <a:endParaRPr lang="id-ID" sz="1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68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B8201-9E0B-4080-A8A5-33E0F05D0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C92A9B-794D-4F67-B72C-9ADF0B948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2A4E12E-D6A6-41DD-8C25-F87982013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3BB0949-9192-4CEE-8316-D09E28257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150A37-AEC0-4C00-A6ED-DDB979F1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8954D1B-050E-4476-A3F9-522E643C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9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60760C-E65E-4404-83BB-6C9899DF3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AA5D8E7-0FBB-4542-8F99-10B3367D93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373D001-DBB9-4181-BEB5-8178F6353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8949241-11BF-45BA-8E7E-981BC6400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91CACF-B25E-46F6-AC32-DE2093B72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95FE3A-3232-4467-808F-3989AA83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slideLayout" Target="../slideLayouts/slideLayout39.xml"/><Relationship Id="rId39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34.xml"/><Relationship Id="rId34" Type="http://schemas.openxmlformats.org/officeDocument/2006/relationships/slideLayout" Target="../slideLayouts/slideLayout47.xml"/><Relationship Id="rId42" Type="http://schemas.openxmlformats.org/officeDocument/2006/relationships/slideLayout" Target="../slideLayouts/slideLayout55.xml"/><Relationship Id="rId47" Type="http://schemas.openxmlformats.org/officeDocument/2006/relationships/slideLayout" Target="../slideLayouts/slideLayout60.xml"/><Relationship Id="rId50" Type="http://schemas.openxmlformats.org/officeDocument/2006/relationships/slideLayout" Target="../slideLayouts/slideLayout63.xml"/><Relationship Id="rId55" Type="http://schemas.openxmlformats.org/officeDocument/2006/relationships/slideLayout" Target="../slideLayouts/slideLayout68.xml"/><Relationship Id="rId6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29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54.xml"/><Relationship Id="rId54" Type="http://schemas.openxmlformats.org/officeDocument/2006/relationships/slideLayout" Target="../slideLayouts/slideLayout67.xml"/><Relationship Id="rId6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32" Type="http://schemas.openxmlformats.org/officeDocument/2006/relationships/slideLayout" Target="../slideLayouts/slideLayout45.xml"/><Relationship Id="rId37" Type="http://schemas.openxmlformats.org/officeDocument/2006/relationships/slideLayout" Target="../slideLayouts/slideLayout50.xml"/><Relationship Id="rId40" Type="http://schemas.openxmlformats.org/officeDocument/2006/relationships/slideLayout" Target="../slideLayouts/slideLayout53.xml"/><Relationship Id="rId45" Type="http://schemas.openxmlformats.org/officeDocument/2006/relationships/slideLayout" Target="../slideLayouts/slideLayout58.xml"/><Relationship Id="rId53" Type="http://schemas.openxmlformats.org/officeDocument/2006/relationships/slideLayout" Target="../slideLayouts/slideLayout66.xml"/><Relationship Id="rId58" Type="http://schemas.openxmlformats.org/officeDocument/2006/relationships/slideLayout" Target="../slideLayouts/slideLayout71.xml"/><Relationship Id="rId6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41.xml"/><Relationship Id="rId36" Type="http://schemas.openxmlformats.org/officeDocument/2006/relationships/slideLayout" Target="../slideLayouts/slideLayout49.xml"/><Relationship Id="rId49" Type="http://schemas.openxmlformats.org/officeDocument/2006/relationships/slideLayout" Target="../slideLayouts/slideLayout62.xml"/><Relationship Id="rId57" Type="http://schemas.openxmlformats.org/officeDocument/2006/relationships/slideLayout" Target="../slideLayouts/slideLayout70.xml"/><Relationship Id="rId61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44.xml"/><Relationship Id="rId44" Type="http://schemas.openxmlformats.org/officeDocument/2006/relationships/slideLayout" Target="../slideLayouts/slideLayout57.xml"/><Relationship Id="rId52" Type="http://schemas.openxmlformats.org/officeDocument/2006/relationships/slideLayout" Target="../slideLayouts/slideLayout65.xml"/><Relationship Id="rId60" Type="http://schemas.openxmlformats.org/officeDocument/2006/relationships/slideLayout" Target="../slideLayouts/slideLayout73.xml"/><Relationship Id="rId65" Type="http://schemas.openxmlformats.org/officeDocument/2006/relationships/slideLayout" Target="../slideLayouts/slideLayout78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43.xml"/><Relationship Id="rId35" Type="http://schemas.openxmlformats.org/officeDocument/2006/relationships/slideLayout" Target="../slideLayouts/slideLayout48.xml"/><Relationship Id="rId43" Type="http://schemas.openxmlformats.org/officeDocument/2006/relationships/slideLayout" Target="../slideLayouts/slideLayout56.xml"/><Relationship Id="rId48" Type="http://schemas.openxmlformats.org/officeDocument/2006/relationships/slideLayout" Target="../slideLayouts/slideLayout61.xml"/><Relationship Id="rId56" Type="http://schemas.openxmlformats.org/officeDocument/2006/relationships/slideLayout" Target="../slideLayouts/slideLayout69.xml"/><Relationship Id="rId64" Type="http://schemas.openxmlformats.org/officeDocument/2006/relationships/slideLayout" Target="../slideLayouts/slideLayout77.xml"/><Relationship Id="rId8" Type="http://schemas.openxmlformats.org/officeDocument/2006/relationships/slideLayout" Target="../slideLayouts/slideLayout21.xml"/><Relationship Id="rId51" Type="http://schemas.openxmlformats.org/officeDocument/2006/relationships/slideLayout" Target="../slideLayouts/slideLayout64.xml"/><Relationship Id="rId3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33" Type="http://schemas.openxmlformats.org/officeDocument/2006/relationships/slideLayout" Target="../slideLayouts/slideLayout46.xml"/><Relationship Id="rId38" Type="http://schemas.openxmlformats.org/officeDocument/2006/relationships/slideLayout" Target="../slideLayouts/slideLayout51.xml"/><Relationship Id="rId46" Type="http://schemas.openxmlformats.org/officeDocument/2006/relationships/slideLayout" Target="../slideLayouts/slideLayout59.xml"/><Relationship Id="rId5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83F87D-CBCB-4EC7-BADD-DCD82890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AF04FC-576F-4DB4-9DFD-CDC6F7A0B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ABCD13-C614-4E61-8041-5CBF0FEB1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1AC5D-3CB1-4A97-A579-B08904D1D3F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B9B031-4E8C-4818-8A26-1F0CE9951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5843F5F-79ED-4AE1-8E34-F8FA7815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A7C88-F714-4CDE-AF75-82E7F8B8B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6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26" r:id="rId12"/>
    <p:sldLayoutId id="214748372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4713" y="548640"/>
            <a:ext cx="10442576" cy="630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4" y="1773238"/>
            <a:ext cx="10442577" cy="4248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875" y="6507451"/>
            <a:ext cx="1908175" cy="22159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42B76-ED7D-4CC9-9DAE-4E291C2809F4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2596" y="6507451"/>
            <a:ext cx="4933187" cy="22159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0465" y="355852"/>
            <a:ext cx="367408" cy="276999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</a:bodyPr>
          <a:lstStyle>
            <a:lvl1pPr algn="ctr">
              <a:defRPr sz="12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177C5CF-90FB-4AAE-B373-4B21602E50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2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</p:sldLayoutIdLst>
  <p:txStyles>
    <p:titleStyle>
      <a:lvl1pPr algn="ctr" defTabSz="914354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8" indent="-457178" algn="l" defTabSz="914354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20000"/>
        <a:buFont typeface="Calibri" panose="020F0502020204030204" pitchFamily="34" charset="0"/>
        <a:buChar char="●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800060" indent="-342882" algn="l" defTabSz="914354" rtl="0" eaLnBrk="1" latinLnBrk="0" hangingPunct="1">
        <a:lnSpc>
          <a:spcPct val="150000"/>
        </a:lnSpc>
        <a:spcBef>
          <a:spcPts val="0"/>
        </a:spcBef>
        <a:spcAft>
          <a:spcPts val="0"/>
        </a:spcAft>
        <a:buSzPct val="120000"/>
        <a:buFont typeface="Calibri" panose="020F0502020204030204" pitchFamily="34" charset="0"/>
        <a:buChar char="▪"/>
        <a:defRPr sz="2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257238" indent="-342882" algn="l" defTabSz="914354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20000"/>
        <a:buFont typeface="Calibri" panose="020F0502020204030204" pitchFamily="34" charset="0"/>
        <a:buChar char="▫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57268" indent="-285737" algn="l" defTabSz="914354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20000"/>
        <a:buFont typeface="Calibri" panose="020F0502020204030204" pitchFamily="34" charset="0"/>
        <a:buChar char="▫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114446" indent="-285737" algn="l" defTabSz="914354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20000"/>
        <a:buFont typeface="Calibri" panose="020F0502020204030204" pitchFamily="34" charset="0"/>
        <a:buChar char="▫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12405" y="1048220"/>
            <a:ext cx="8967212" cy="4859519"/>
            <a:chOff x="5788214" y="4660843"/>
            <a:chExt cx="11288203" cy="6117312"/>
          </a:xfrm>
          <a:solidFill>
            <a:srgbClr val="FBFBFB"/>
          </a:solidFill>
        </p:grpSpPr>
        <p:sp>
          <p:nvSpPr>
            <p:cNvPr id="5" name="Shape 139"/>
            <p:cNvSpPr/>
            <p:nvPr/>
          </p:nvSpPr>
          <p:spPr>
            <a:xfrm>
              <a:off x="10662938" y="4660843"/>
              <a:ext cx="6413479" cy="57861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981" y="12766"/>
                  </a:moveTo>
                  <a:lnTo>
                    <a:pt x="13981" y="12766"/>
                  </a:lnTo>
                  <a:lnTo>
                    <a:pt x="13939" y="12750"/>
                  </a:lnTo>
                  <a:lnTo>
                    <a:pt x="13911" y="12766"/>
                  </a:lnTo>
                  <a:lnTo>
                    <a:pt x="13840" y="12844"/>
                  </a:lnTo>
                  <a:lnTo>
                    <a:pt x="13826" y="12875"/>
                  </a:lnTo>
                  <a:lnTo>
                    <a:pt x="13840" y="12922"/>
                  </a:lnTo>
                  <a:lnTo>
                    <a:pt x="13869" y="12938"/>
                  </a:lnTo>
                  <a:lnTo>
                    <a:pt x="13911" y="12922"/>
                  </a:lnTo>
                  <a:lnTo>
                    <a:pt x="13981" y="12844"/>
                  </a:lnTo>
                  <a:lnTo>
                    <a:pt x="13996" y="12797"/>
                  </a:lnTo>
                  <a:lnTo>
                    <a:pt x="13981" y="12766"/>
                  </a:lnTo>
                  <a:close/>
                  <a:moveTo>
                    <a:pt x="14898" y="15523"/>
                  </a:moveTo>
                  <a:lnTo>
                    <a:pt x="14898" y="15523"/>
                  </a:lnTo>
                  <a:lnTo>
                    <a:pt x="14927" y="15617"/>
                  </a:lnTo>
                  <a:lnTo>
                    <a:pt x="14955" y="15664"/>
                  </a:lnTo>
                  <a:lnTo>
                    <a:pt x="14969" y="15711"/>
                  </a:lnTo>
                  <a:lnTo>
                    <a:pt x="14969" y="15773"/>
                  </a:lnTo>
                  <a:lnTo>
                    <a:pt x="14969" y="15805"/>
                  </a:lnTo>
                  <a:lnTo>
                    <a:pt x="14983" y="15836"/>
                  </a:lnTo>
                  <a:lnTo>
                    <a:pt x="14997" y="15851"/>
                  </a:lnTo>
                  <a:lnTo>
                    <a:pt x="15011" y="15867"/>
                  </a:lnTo>
                  <a:lnTo>
                    <a:pt x="15025" y="15867"/>
                  </a:lnTo>
                  <a:lnTo>
                    <a:pt x="15054" y="15867"/>
                  </a:lnTo>
                  <a:lnTo>
                    <a:pt x="15096" y="15851"/>
                  </a:lnTo>
                  <a:lnTo>
                    <a:pt x="15110" y="15836"/>
                  </a:lnTo>
                  <a:lnTo>
                    <a:pt x="15110" y="15726"/>
                  </a:lnTo>
                  <a:lnTo>
                    <a:pt x="15110" y="15632"/>
                  </a:lnTo>
                  <a:lnTo>
                    <a:pt x="15124" y="15601"/>
                  </a:lnTo>
                  <a:lnTo>
                    <a:pt x="15138" y="15617"/>
                  </a:lnTo>
                  <a:lnTo>
                    <a:pt x="15152" y="15664"/>
                  </a:lnTo>
                  <a:lnTo>
                    <a:pt x="15223" y="15758"/>
                  </a:lnTo>
                  <a:lnTo>
                    <a:pt x="15279" y="15820"/>
                  </a:lnTo>
                  <a:lnTo>
                    <a:pt x="15322" y="15851"/>
                  </a:lnTo>
                  <a:lnTo>
                    <a:pt x="15378" y="15867"/>
                  </a:lnTo>
                  <a:lnTo>
                    <a:pt x="15406" y="15867"/>
                  </a:lnTo>
                  <a:lnTo>
                    <a:pt x="15421" y="15867"/>
                  </a:lnTo>
                  <a:lnTo>
                    <a:pt x="15435" y="15851"/>
                  </a:lnTo>
                  <a:lnTo>
                    <a:pt x="15449" y="15836"/>
                  </a:lnTo>
                  <a:lnTo>
                    <a:pt x="15435" y="15820"/>
                  </a:lnTo>
                  <a:lnTo>
                    <a:pt x="15421" y="15773"/>
                  </a:lnTo>
                  <a:lnTo>
                    <a:pt x="15350" y="15679"/>
                  </a:lnTo>
                  <a:lnTo>
                    <a:pt x="15294" y="15601"/>
                  </a:lnTo>
                  <a:lnTo>
                    <a:pt x="15279" y="15570"/>
                  </a:lnTo>
                  <a:lnTo>
                    <a:pt x="15279" y="15538"/>
                  </a:lnTo>
                  <a:lnTo>
                    <a:pt x="15294" y="15523"/>
                  </a:lnTo>
                  <a:lnTo>
                    <a:pt x="15364" y="15444"/>
                  </a:lnTo>
                  <a:lnTo>
                    <a:pt x="15378" y="15413"/>
                  </a:lnTo>
                  <a:lnTo>
                    <a:pt x="15392" y="15366"/>
                  </a:lnTo>
                  <a:lnTo>
                    <a:pt x="15378" y="15350"/>
                  </a:lnTo>
                  <a:lnTo>
                    <a:pt x="15336" y="15335"/>
                  </a:lnTo>
                  <a:lnTo>
                    <a:pt x="15167" y="15335"/>
                  </a:lnTo>
                  <a:lnTo>
                    <a:pt x="15152" y="15335"/>
                  </a:lnTo>
                  <a:lnTo>
                    <a:pt x="15138" y="15319"/>
                  </a:lnTo>
                  <a:lnTo>
                    <a:pt x="15138" y="15303"/>
                  </a:lnTo>
                  <a:lnTo>
                    <a:pt x="15138" y="15272"/>
                  </a:lnTo>
                  <a:lnTo>
                    <a:pt x="15152" y="15241"/>
                  </a:lnTo>
                  <a:lnTo>
                    <a:pt x="15223" y="15147"/>
                  </a:lnTo>
                  <a:lnTo>
                    <a:pt x="15223" y="15131"/>
                  </a:lnTo>
                  <a:lnTo>
                    <a:pt x="15223" y="15115"/>
                  </a:lnTo>
                  <a:lnTo>
                    <a:pt x="15195" y="15100"/>
                  </a:lnTo>
                  <a:lnTo>
                    <a:pt x="15167" y="15100"/>
                  </a:lnTo>
                  <a:lnTo>
                    <a:pt x="15124" y="15115"/>
                  </a:lnTo>
                  <a:lnTo>
                    <a:pt x="15082" y="15147"/>
                  </a:lnTo>
                  <a:lnTo>
                    <a:pt x="15025" y="15241"/>
                  </a:lnTo>
                  <a:lnTo>
                    <a:pt x="14927" y="15429"/>
                  </a:lnTo>
                  <a:lnTo>
                    <a:pt x="14898" y="15523"/>
                  </a:lnTo>
                  <a:close/>
                  <a:moveTo>
                    <a:pt x="13869" y="15194"/>
                  </a:moveTo>
                  <a:lnTo>
                    <a:pt x="13869" y="15194"/>
                  </a:lnTo>
                  <a:lnTo>
                    <a:pt x="13883" y="15256"/>
                  </a:lnTo>
                  <a:lnTo>
                    <a:pt x="13897" y="15303"/>
                  </a:lnTo>
                  <a:lnTo>
                    <a:pt x="13911" y="15350"/>
                  </a:lnTo>
                  <a:lnTo>
                    <a:pt x="13967" y="15460"/>
                  </a:lnTo>
                  <a:lnTo>
                    <a:pt x="13981" y="15507"/>
                  </a:lnTo>
                  <a:lnTo>
                    <a:pt x="14024" y="15538"/>
                  </a:lnTo>
                  <a:lnTo>
                    <a:pt x="14066" y="15554"/>
                  </a:lnTo>
                  <a:lnTo>
                    <a:pt x="14094" y="15554"/>
                  </a:lnTo>
                  <a:lnTo>
                    <a:pt x="14207" y="15554"/>
                  </a:lnTo>
                  <a:lnTo>
                    <a:pt x="14235" y="15554"/>
                  </a:lnTo>
                  <a:lnTo>
                    <a:pt x="14278" y="15570"/>
                  </a:lnTo>
                  <a:lnTo>
                    <a:pt x="14334" y="15585"/>
                  </a:lnTo>
                  <a:lnTo>
                    <a:pt x="14376" y="15601"/>
                  </a:lnTo>
                  <a:lnTo>
                    <a:pt x="14419" y="15632"/>
                  </a:lnTo>
                  <a:lnTo>
                    <a:pt x="14475" y="15632"/>
                  </a:lnTo>
                  <a:lnTo>
                    <a:pt x="14503" y="15632"/>
                  </a:lnTo>
                  <a:lnTo>
                    <a:pt x="14546" y="15617"/>
                  </a:lnTo>
                  <a:lnTo>
                    <a:pt x="14574" y="15570"/>
                  </a:lnTo>
                  <a:lnTo>
                    <a:pt x="14616" y="15460"/>
                  </a:lnTo>
                  <a:lnTo>
                    <a:pt x="14630" y="15413"/>
                  </a:lnTo>
                  <a:lnTo>
                    <a:pt x="14659" y="15366"/>
                  </a:lnTo>
                  <a:lnTo>
                    <a:pt x="14729" y="15272"/>
                  </a:lnTo>
                  <a:lnTo>
                    <a:pt x="14743" y="15225"/>
                  </a:lnTo>
                  <a:lnTo>
                    <a:pt x="14772" y="15131"/>
                  </a:lnTo>
                  <a:lnTo>
                    <a:pt x="14786" y="15100"/>
                  </a:lnTo>
                  <a:lnTo>
                    <a:pt x="14814" y="15068"/>
                  </a:lnTo>
                  <a:lnTo>
                    <a:pt x="14856" y="15053"/>
                  </a:lnTo>
                  <a:lnTo>
                    <a:pt x="14870" y="15037"/>
                  </a:lnTo>
                  <a:lnTo>
                    <a:pt x="14870" y="15021"/>
                  </a:lnTo>
                  <a:lnTo>
                    <a:pt x="14870" y="15006"/>
                  </a:lnTo>
                  <a:lnTo>
                    <a:pt x="14856" y="14990"/>
                  </a:lnTo>
                  <a:lnTo>
                    <a:pt x="14814" y="14974"/>
                  </a:lnTo>
                  <a:lnTo>
                    <a:pt x="14786" y="14943"/>
                  </a:lnTo>
                  <a:lnTo>
                    <a:pt x="14772" y="14880"/>
                  </a:lnTo>
                  <a:lnTo>
                    <a:pt x="14772" y="14865"/>
                  </a:lnTo>
                  <a:lnTo>
                    <a:pt x="14772" y="14739"/>
                  </a:lnTo>
                  <a:lnTo>
                    <a:pt x="14772" y="14708"/>
                  </a:lnTo>
                  <a:lnTo>
                    <a:pt x="14786" y="14645"/>
                  </a:lnTo>
                  <a:lnTo>
                    <a:pt x="14814" y="14614"/>
                  </a:lnTo>
                  <a:lnTo>
                    <a:pt x="14856" y="14598"/>
                  </a:lnTo>
                  <a:lnTo>
                    <a:pt x="14870" y="14583"/>
                  </a:lnTo>
                  <a:lnTo>
                    <a:pt x="14884" y="14551"/>
                  </a:lnTo>
                  <a:lnTo>
                    <a:pt x="14884" y="14536"/>
                  </a:lnTo>
                  <a:lnTo>
                    <a:pt x="14884" y="14504"/>
                  </a:lnTo>
                  <a:lnTo>
                    <a:pt x="14856" y="14473"/>
                  </a:lnTo>
                  <a:lnTo>
                    <a:pt x="14828" y="14426"/>
                  </a:lnTo>
                  <a:lnTo>
                    <a:pt x="14786" y="14379"/>
                  </a:lnTo>
                  <a:lnTo>
                    <a:pt x="14743" y="14363"/>
                  </a:lnTo>
                  <a:lnTo>
                    <a:pt x="14701" y="14348"/>
                  </a:lnTo>
                  <a:lnTo>
                    <a:pt x="14645" y="14363"/>
                  </a:lnTo>
                  <a:lnTo>
                    <a:pt x="14475" y="14457"/>
                  </a:lnTo>
                  <a:lnTo>
                    <a:pt x="14433" y="14489"/>
                  </a:lnTo>
                  <a:lnTo>
                    <a:pt x="14391" y="14536"/>
                  </a:lnTo>
                  <a:lnTo>
                    <a:pt x="14250" y="14739"/>
                  </a:lnTo>
                  <a:lnTo>
                    <a:pt x="14207" y="14786"/>
                  </a:lnTo>
                  <a:lnTo>
                    <a:pt x="14165" y="14818"/>
                  </a:lnTo>
                  <a:lnTo>
                    <a:pt x="14137" y="14849"/>
                  </a:lnTo>
                  <a:lnTo>
                    <a:pt x="14024" y="14896"/>
                  </a:lnTo>
                  <a:lnTo>
                    <a:pt x="13996" y="14912"/>
                  </a:lnTo>
                  <a:lnTo>
                    <a:pt x="13911" y="14990"/>
                  </a:lnTo>
                  <a:lnTo>
                    <a:pt x="13883" y="15037"/>
                  </a:lnTo>
                  <a:lnTo>
                    <a:pt x="13869" y="15084"/>
                  </a:lnTo>
                  <a:lnTo>
                    <a:pt x="13869" y="15194"/>
                  </a:lnTo>
                  <a:close/>
                  <a:moveTo>
                    <a:pt x="15378" y="14175"/>
                  </a:moveTo>
                  <a:lnTo>
                    <a:pt x="15378" y="14175"/>
                  </a:lnTo>
                  <a:lnTo>
                    <a:pt x="15336" y="14207"/>
                  </a:lnTo>
                  <a:lnTo>
                    <a:pt x="15308" y="14238"/>
                  </a:lnTo>
                  <a:lnTo>
                    <a:pt x="15265" y="14348"/>
                  </a:lnTo>
                  <a:lnTo>
                    <a:pt x="15265" y="14363"/>
                  </a:lnTo>
                  <a:lnTo>
                    <a:pt x="15265" y="14379"/>
                  </a:lnTo>
                  <a:lnTo>
                    <a:pt x="15279" y="14395"/>
                  </a:lnTo>
                  <a:lnTo>
                    <a:pt x="15294" y="14379"/>
                  </a:lnTo>
                  <a:lnTo>
                    <a:pt x="15336" y="14363"/>
                  </a:lnTo>
                  <a:lnTo>
                    <a:pt x="15378" y="14348"/>
                  </a:lnTo>
                  <a:lnTo>
                    <a:pt x="15421" y="14363"/>
                  </a:lnTo>
                  <a:lnTo>
                    <a:pt x="15463" y="14395"/>
                  </a:lnTo>
                  <a:lnTo>
                    <a:pt x="15519" y="14410"/>
                  </a:lnTo>
                  <a:lnTo>
                    <a:pt x="15547" y="14410"/>
                  </a:lnTo>
                  <a:lnTo>
                    <a:pt x="15590" y="14410"/>
                  </a:lnTo>
                  <a:lnTo>
                    <a:pt x="15646" y="14442"/>
                  </a:lnTo>
                  <a:lnTo>
                    <a:pt x="15689" y="14457"/>
                  </a:lnTo>
                  <a:lnTo>
                    <a:pt x="15703" y="14457"/>
                  </a:lnTo>
                  <a:lnTo>
                    <a:pt x="15717" y="14457"/>
                  </a:lnTo>
                  <a:lnTo>
                    <a:pt x="15731" y="14442"/>
                  </a:lnTo>
                  <a:lnTo>
                    <a:pt x="15731" y="14426"/>
                  </a:lnTo>
                  <a:lnTo>
                    <a:pt x="15731" y="14238"/>
                  </a:lnTo>
                  <a:lnTo>
                    <a:pt x="15731" y="14191"/>
                  </a:lnTo>
                  <a:lnTo>
                    <a:pt x="15703" y="14144"/>
                  </a:lnTo>
                  <a:lnTo>
                    <a:pt x="15632" y="14082"/>
                  </a:lnTo>
                  <a:lnTo>
                    <a:pt x="15618" y="14066"/>
                  </a:lnTo>
                  <a:lnTo>
                    <a:pt x="15604" y="14050"/>
                  </a:lnTo>
                  <a:lnTo>
                    <a:pt x="15576" y="14066"/>
                  </a:lnTo>
                  <a:lnTo>
                    <a:pt x="15562" y="14082"/>
                  </a:lnTo>
                  <a:lnTo>
                    <a:pt x="15505" y="14144"/>
                  </a:lnTo>
                  <a:lnTo>
                    <a:pt x="15449" y="14175"/>
                  </a:lnTo>
                  <a:lnTo>
                    <a:pt x="15406" y="14175"/>
                  </a:lnTo>
                  <a:lnTo>
                    <a:pt x="15378" y="14175"/>
                  </a:lnTo>
                  <a:close/>
                  <a:moveTo>
                    <a:pt x="15181" y="12092"/>
                  </a:moveTo>
                  <a:lnTo>
                    <a:pt x="15181" y="12092"/>
                  </a:lnTo>
                  <a:lnTo>
                    <a:pt x="15181" y="12077"/>
                  </a:lnTo>
                  <a:lnTo>
                    <a:pt x="15181" y="12061"/>
                  </a:lnTo>
                  <a:lnTo>
                    <a:pt x="15167" y="12061"/>
                  </a:lnTo>
                  <a:lnTo>
                    <a:pt x="15152" y="12077"/>
                  </a:lnTo>
                  <a:lnTo>
                    <a:pt x="15082" y="12139"/>
                  </a:lnTo>
                  <a:lnTo>
                    <a:pt x="15054" y="12202"/>
                  </a:lnTo>
                  <a:lnTo>
                    <a:pt x="15040" y="12249"/>
                  </a:lnTo>
                  <a:lnTo>
                    <a:pt x="15040" y="12280"/>
                  </a:lnTo>
                  <a:lnTo>
                    <a:pt x="15054" y="12343"/>
                  </a:lnTo>
                  <a:lnTo>
                    <a:pt x="15068" y="12406"/>
                  </a:lnTo>
                  <a:lnTo>
                    <a:pt x="15096" y="12437"/>
                  </a:lnTo>
                  <a:lnTo>
                    <a:pt x="15096" y="12453"/>
                  </a:lnTo>
                  <a:lnTo>
                    <a:pt x="15110" y="12468"/>
                  </a:lnTo>
                  <a:lnTo>
                    <a:pt x="15124" y="12453"/>
                  </a:lnTo>
                  <a:lnTo>
                    <a:pt x="15124" y="12437"/>
                  </a:lnTo>
                  <a:lnTo>
                    <a:pt x="15167" y="12249"/>
                  </a:lnTo>
                  <a:lnTo>
                    <a:pt x="15181" y="12124"/>
                  </a:lnTo>
                  <a:lnTo>
                    <a:pt x="15181" y="12092"/>
                  </a:lnTo>
                  <a:close/>
                  <a:moveTo>
                    <a:pt x="14574" y="16306"/>
                  </a:moveTo>
                  <a:lnTo>
                    <a:pt x="14574" y="16306"/>
                  </a:lnTo>
                  <a:lnTo>
                    <a:pt x="14588" y="16306"/>
                  </a:lnTo>
                  <a:lnTo>
                    <a:pt x="14602" y="16306"/>
                  </a:lnTo>
                  <a:lnTo>
                    <a:pt x="14616" y="16290"/>
                  </a:lnTo>
                  <a:lnTo>
                    <a:pt x="14602" y="16274"/>
                  </a:lnTo>
                  <a:lnTo>
                    <a:pt x="14588" y="16227"/>
                  </a:lnTo>
                  <a:lnTo>
                    <a:pt x="14546" y="16180"/>
                  </a:lnTo>
                  <a:lnTo>
                    <a:pt x="14503" y="16149"/>
                  </a:lnTo>
                  <a:lnTo>
                    <a:pt x="14334" y="16118"/>
                  </a:lnTo>
                  <a:lnTo>
                    <a:pt x="14235" y="16071"/>
                  </a:lnTo>
                  <a:lnTo>
                    <a:pt x="14193" y="16039"/>
                  </a:lnTo>
                  <a:lnTo>
                    <a:pt x="14151" y="16024"/>
                  </a:lnTo>
                  <a:lnTo>
                    <a:pt x="14094" y="16024"/>
                  </a:lnTo>
                  <a:lnTo>
                    <a:pt x="14066" y="16024"/>
                  </a:lnTo>
                  <a:lnTo>
                    <a:pt x="13953" y="16024"/>
                  </a:lnTo>
                  <a:lnTo>
                    <a:pt x="13854" y="16024"/>
                  </a:lnTo>
                  <a:lnTo>
                    <a:pt x="13742" y="16024"/>
                  </a:lnTo>
                  <a:lnTo>
                    <a:pt x="13516" y="16024"/>
                  </a:lnTo>
                  <a:lnTo>
                    <a:pt x="13488" y="16024"/>
                  </a:lnTo>
                  <a:lnTo>
                    <a:pt x="13516" y="16039"/>
                  </a:lnTo>
                  <a:lnTo>
                    <a:pt x="13685" y="16149"/>
                  </a:lnTo>
                  <a:lnTo>
                    <a:pt x="13784" y="16180"/>
                  </a:lnTo>
                  <a:lnTo>
                    <a:pt x="14094" y="16243"/>
                  </a:lnTo>
                  <a:lnTo>
                    <a:pt x="14207" y="16243"/>
                  </a:lnTo>
                  <a:lnTo>
                    <a:pt x="14292" y="16243"/>
                  </a:lnTo>
                  <a:lnTo>
                    <a:pt x="14405" y="16259"/>
                  </a:lnTo>
                  <a:lnTo>
                    <a:pt x="14574" y="16306"/>
                  </a:lnTo>
                  <a:close/>
                  <a:moveTo>
                    <a:pt x="14997" y="13126"/>
                  </a:moveTo>
                  <a:lnTo>
                    <a:pt x="14997" y="13126"/>
                  </a:lnTo>
                  <a:lnTo>
                    <a:pt x="14983" y="13189"/>
                  </a:lnTo>
                  <a:lnTo>
                    <a:pt x="14997" y="13251"/>
                  </a:lnTo>
                  <a:lnTo>
                    <a:pt x="15025" y="13361"/>
                  </a:lnTo>
                  <a:lnTo>
                    <a:pt x="15054" y="13408"/>
                  </a:lnTo>
                  <a:lnTo>
                    <a:pt x="15082" y="13455"/>
                  </a:lnTo>
                  <a:lnTo>
                    <a:pt x="15110" y="13486"/>
                  </a:lnTo>
                  <a:lnTo>
                    <a:pt x="15152" y="13486"/>
                  </a:lnTo>
                  <a:lnTo>
                    <a:pt x="15181" y="13502"/>
                  </a:lnTo>
                  <a:lnTo>
                    <a:pt x="15223" y="13533"/>
                  </a:lnTo>
                  <a:lnTo>
                    <a:pt x="15336" y="13612"/>
                  </a:lnTo>
                  <a:lnTo>
                    <a:pt x="15378" y="13659"/>
                  </a:lnTo>
                  <a:lnTo>
                    <a:pt x="15421" y="13706"/>
                  </a:lnTo>
                  <a:lnTo>
                    <a:pt x="15435" y="13737"/>
                  </a:lnTo>
                  <a:lnTo>
                    <a:pt x="15463" y="13784"/>
                  </a:lnTo>
                  <a:lnTo>
                    <a:pt x="15505" y="13831"/>
                  </a:lnTo>
                  <a:lnTo>
                    <a:pt x="15547" y="13847"/>
                  </a:lnTo>
                  <a:lnTo>
                    <a:pt x="15562" y="13847"/>
                  </a:lnTo>
                  <a:lnTo>
                    <a:pt x="15576" y="13847"/>
                  </a:lnTo>
                  <a:lnTo>
                    <a:pt x="15590" y="13831"/>
                  </a:lnTo>
                  <a:lnTo>
                    <a:pt x="15590" y="13815"/>
                  </a:lnTo>
                  <a:lnTo>
                    <a:pt x="15590" y="13784"/>
                  </a:lnTo>
                  <a:lnTo>
                    <a:pt x="15590" y="13721"/>
                  </a:lnTo>
                  <a:lnTo>
                    <a:pt x="15562" y="13674"/>
                  </a:lnTo>
                  <a:lnTo>
                    <a:pt x="15491" y="13549"/>
                  </a:lnTo>
                  <a:lnTo>
                    <a:pt x="15449" y="13502"/>
                  </a:lnTo>
                  <a:lnTo>
                    <a:pt x="15406" y="13455"/>
                  </a:lnTo>
                  <a:lnTo>
                    <a:pt x="15294" y="13377"/>
                  </a:lnTo>
                  <a:lnTo>
                    <a:pt x="15265" y="13345"/>
                  </a:lnTo>
                  <a:lnTo>
                    <a:pt x="15251" y="13298"/>
                  </a:lnTo>
                  <a:lnTo>
                    <a:pt x="15265" y="13204"/>
                  </a:lnTo>
                  <a:lnTo>
                    <a:pt x="15308" y="13095"/>
                  </a:lnTo>
                  <a:lnTo>
                    <a:pt x="15294" y="13048"/>
                  </a:lnTo>
                  <a:lnTo>
                    <a:pt x="15265" y="13001"/>
                  </a:lnTo>
                  <a:lnTo>
                    <a:pt x="15237" y="12985"/>
                  </a:lnTo>
                  <a:lnTo>
                    <a:pt x="15181" y="12969"/>
                  </a:lnTo>
                  <a:lnTo>
                    <a:pt x="15138" y="12985"/>
                  </a:lnTo>
                  <a:lnTo>
                    <a:pt x="15096" y="13001"/>
                  </a:lnTo>
                  <a:lnTo>
                    <a:pt x="15054" y="13048"/>
                  </a:lnTo>
                  <a:lnTo>
                    <a:pt x="15025" y="13095"/>
                  </a:lnTo>
                  <a:lnTo>
                    <a:pt x="14997" y="13126"/>
                  </a:lnTo>
                  <a:close/>
                  <a:moveTo>
                    <a:pt x="21487" y="4856"/>
                  </a:moveTo>
                  <a:lnTo>
                    <a:pt x="21487" y="4856"/>
                  </a:lnTo>
                  <a:lnTo>
                    <a:pt x="21529" y="4824"/>
                  </a:lnTo>
                  <a:lnTo>
                    <a:pt x="21544" y="4777"/>
                  </a:lnTo>
                  <a:lnTo>
                    <a:pt x="21600" y="3744"/>
                  </a:lnTo>
                  <a:lnTo>
                    <a:pt x="21586" y="3697"/>
                  </a:lnTo>
                  <a:lnTo>
                    <a:pt x="21558" y="3650"/>
                  </a:lnTo>
                  <a:lnTo>
                    <a:pt x="21515" y="3634"/>
                  </a:lnTo>
                  <a:lnTo>
                    <a:pt x="21431" y="3603"/>
                  </a:lnTo>
                  <a:lnTo>
                    <a:pt x="21402" y="3587"/>
                  </a:lnTo>
                  <a:lnTo>
                    <a:pt x="21360" y="3556"/>
                  </a:lnTo>
                  <a:lnTo>
                    <a:pt x="21304" y="3493"/>
                  </a:lnTo>
                  <a:lnTo>
                    <a:pt x="21205" y="3430"/>
                  </a:lnTo>
                  <a:lnTo>
                    <a:pt x="21177" y="3399"/>
                  </a:lnTo>
                  <a:lnTo>
                    <a:pt x="21120" y="3383"/>
                  </a:lnTo>
                  <a:lnTo>
                    <a:pt x="21064" y="3383"/>
                  </a:lnTo>
                  <a:lnTo>
                    <a:pt x="20965" y="3383"/>
                  </a:lnTo>
                  <a:lnTo>
                    <a:pt x="20923" y="3368"/>
                  </a:lnTo>
                  <a:lnTo>
                    <a:pt x="20866" y="3352"/>
                  </a:lnTo>
                  <a:lnTo>
                    <a:pt x="20824" y="3321"/>
                  </a:lnTo>
                  <a:lnTo>
                    <a:pt x="20782" y="3305"/>
                  </a:lnTo>
                  <a:lnTo>
                    <a:pt x="20725" y="3305"/>
                  </a:lnTo>
                  <a:lnTo>
                    <a:pt x="20697" y="3305"/>
                  </a:lnTo>
                  <a:lnTo>
                    <a:pt x="20598" y="3305"/>
                  </a:lnTo>
                  <a:lnTo>
                    <a:pt x="20584" y="3321"/>
                  </a:lnTo>
                  <a:lnTo>
                    <a:pt x="20584" y="3368"/>
                  </a:lnTo>
                  <a:lnTo>
                    <a:pt x="20627" y="3540"/>
                  </a:lnTo>
                  <a:lnTo>
                    <a:pt x="20612" y="3603"/>
                  </a:lnTo>
                  <a:lnTo>
                    <a:pt x="20584" y="3634"/>
                  </a:lnTo>
                  <a:lnTo>
                    <a:pt x="20556" y="3650"/>
                  </a:lnTo>
                  <a:lnTo>
                    <a:pt x="20500" y="3665"/>
                  </a:lnTo>
                  <a:lnTo>
                    <a:pt x="20457" y="3650"/>
                  </a:lnTo>
                  <a:lnTo>
                    <a:pt x="20415" y="3634"/>
                  </a:lnTo>
                  <a:lnTo>
                    <a:pt x="20373" y="3603"/>
                  </a:lnTo>
                  <a:lnTo>
                    <a:pt x="20330" y="3556"/>
                  </a:lnTo>
                  <a:lnTo>
                    <a:pt x="20316" y="3509"/>
                  </a:lnTo>
                  <a:lnTo>
                    <a:pt x="20288" y="3415"/>
                  </a:lnTo>
                  <a:lnTo>
                    <a:pt x="20274" y="3383"/>
                  </a:lnTo>
                  <a:lnTo>
                    <a:pt x="20231" y="3383"/>
                  </a:lnTo>
                  <a:lnTo>
                    <a:pt x="20147" y="3383"/>
                  </a:lnTo>
                  <a:lnTo>
                    <a:pt x="20090" y="3383"/>
                  </a:lnTo>
                  <a:lnTo>
                    <a:pt x="20048" y="3415"/>
                  </a:lnTo>
                  <a:lnTo>
                    <a:pt x="20006" y="3430"/>
                  </a:lnTo>
                  <a:lnTo>
                    <a:pt x="19963" y="3430"/>
                  </a:lnTo>
                  <a:lnTo>
                    <a:pt x="19865" y="3399"/>
                  </a:lnTo>
                  <a:lnTo>
                    <a:pt x="19752" y="3383"/>
                  </a:lnTo>
                  <a:lnTo>
                    <a:pt x="19653" y="3383"/>
                  </a:lnTo>
                  <a:lnTo>
                    <a:pt x="19611" y="3383"/>
                  </a:lnTo>
                  <a:lnTo>
                    <a:pt x="19568" y="3415"/>
                  </a:lnTo>
                  <a:lnTo>
                    <a:pt x="19554" y="3430"/>
                  </a:lnTo>
                  <a:lnTo>
                    <a:pt x="19526" y="3430"/>
                  </a:lnTo>
                  <a:lnTo>
                    <a:pt x="19498" y="3415"/>
                  </a:lnTo>
                  <a:lnTo>
                    <a:pt x="19441" y="3336"/>
                  </a:lnTo>
                  <a:lnTo>
                    <a:pt x="19413" y="3289"/>
                  </a:lnTo>
                  <a:lnTo>
                    <a:pt x="19399" y="3242"/>
                  </a:lnTo>
                  <a:lnTo>
                    <a:pt x="19399" y="3133"/>
                  </a:lnTo>
                  <a:lnTo>
                    <a:pt x="19385" y="3086"/>
                  </a:lnTo>
                  <a:lnTo>
                    <a:pt x="19343" y="3039"/>
                  </a:lnTo>
                  <a:lnTo>
                    <a:pt x="19230" y="2945"/>
                  </a:lnTo>
                  <a:lnTo>
                    <a:pt x="19187" y="2929"/>
                  </a:lnTo>
                  <a:lnTo>
                    <a:pt x="19131" y="2913"/>
                  </a:lnTo>
                  <a:lnTo>
                    <a:pt x="18905" y="2913"/>
                  </a:lnTo>
                  <a:lnTo>
                    <a:pt x="18792" y="2913"/>
                  </a:lnTo>
                  <a:lnTo>
                    <a:pt x="18553" y="2913"/>
                  </a:lnTo>
                  <a:lnTo>
                    <a:pt x="18510" y="2898"/>
                  </a:lnTo>
                  <a:lnTo>
                    <a:pt x="18496" y="2882"/>
                  </a:lnTo>
                  <a:lnTo>
                    <a:pt x="18482" y="2835"/>
                  </a:lnTo>
                  <a:lnTo>
                    <a:pt x="18468" y="2804"/>
                  </a:lnTo>
                  <a:lnTo>
                    <a:pt x="18383" y="2725"/>
                  </a:lnTo>
                  <a:lnTo>
                    <a:pt x="18270" y="2647"/>
                  </a:lnTo>
                  <a:lnTo>
                    <a:pt x="18242" y="2600"/>
                  </a:lnTo>
                  <a:lnTo>
                    <a:pt x="18228" y="2553"/>
                  </a:lnTo>
                  <a:lnTo>
                    <a:pt x="18228" y="2522"/>
                  </a:lnTo>
                  <a:lnTo>
                    <a:pt x="18200" y="2475"/>
                  </a:lnTo>
                  <a:lnTo>
                    <a:pt x="18172" y="2444"/>
                  </a:lnTo>
                  <a:lnTo>
                    <a:pt x="17452" y="2240"/>
                  </a:lnTo>
                  <a:lnTo>
                    <a:pt x="17410" y="2240"/>
                  </a:lnTo>
                  <a:lnTo>
                    <a:pt x="17396" y="2256"/>
                  </a:lnTo>
                  <a:lnTo>
                    <a:pt x="17396" y="2271"/>
                  </a:lnTo>
                  <a:lnTo>
                    <a:pt x="17382" y="2303"/>
                  </a:lnTo>
                  <a:lnTo>
                    <a:pt x="17339" y="2334"/>
                  </a:lnTo>
                  <a:lnTo>
                    <a:pt x="17226" y="2428"/>
                  </a:lnTo>
                  <a:lnTo>
                    <a:pt x="17198" y="2459"/>
                  </a:lnTo>
                  <a:lnTo>
                    <a:pt x="17198" y="2522"/>
                  </a:lnTo>
                  <a:lnTo>
                    <a:pt x="17241" y="2631"/>
                  </a:lnTo>
                  <a:lnTo>
                    <a:pt x="17241" y="2647"/>
                  </a:lnTo>
                  <a:lnTo>
                    <a:pt x="17241" y="2678"/>
                  </a:lnTo>
                  <a:lnTo>
                    <a:pt x="17226" y="2694"/>
                  </a:lnTo>
                  <a:lnTo>
                    <a:pt x="17198" y="2710"/>
                  </a:lnTo>
                  <a:lnTo>
                    <a:pt x="17099" y="2741"/>
                  </a:lnTo>
                  <a:lnTo>
                    <a:pt x="16987" y="2757"/>
                  </a:lnTo>
                  <a:lnTo>
                    <a:pt x="16972" y="2757"/>
                  </a:lnTo>
                  <a:lnTo>
                    <a:pt x="16860" y="2741"/>
                  </a:lnTo>
                  <a:lnTo>
                    <a:pt x="16761" y="2710"/>
                  </a:lnTo>
                  <a:lnTo>
                    <a:pt x="16704" y="2710"/>
                  </a:lnTo>
                  <a:lnTo>
                    <a:pt x="16662" y="2725"/>
                  </a:lnTo>
                  <a:lnTo>
                    <a:pt x="16634" y="2741"/>
                  </a:lnTo>
                  <a:lnTo>
                    <a:pt x="16577" y="2741"/>
                  </a:lnTo>
                  <a:lnTo>
                    <a:pt x="16549" y="2710"/>
                  </a:lnTo>
                  <a:lnTo>
                    <a:pt x="16450" y="2663"/>
                  </a:lnTo>
                  <a:lnTo>
                    <a:pt x="16408" y="2631"/>
                  </a:lnTo>
                  <a:lnTo>
                    <a:pt x="16394" y="2631"/>
                  </a:lnTo>
                  <a:lnTo>
                    <a:pt x="16380" y="2631"/>
                  </a:lnTo>
                  <a:lnTo>
                    <a:pt x="16366" y="2647"/>
                  </a:lnTo>
                  <a:lnTo>
                    <a:pt x="16352" y="2678"/>
                  </a:lnTo>
                  <a:lnTo>
                    <a:pt x="16352" y="2772"/>
                  </a:lnTo>
                  <a:lnTo>
                    <a:pt x="16352" y="2835"/>
                  </a:lnTo>
                  <a:lnTo>
                    <a:pt x="16323" y="2882"/>
                  </a:lnTo>
                  <a:lnTo>
                    <a:pt x="16253" y="2945"/>
                  </a:lnTo>
                  <a:lnTo>
                    <a:pt x="16239" y="2960"/>
                  </a:lnTo>
                  <a:lnTo>
                    <a:pt x="16225" y="2960"/>
                  </a:lnTo>
                  <a:lnTo>
                    <a:pt x="16211" y="2960"/>
                  </a:lnTo>
                  <a:lnTo>
                    <a:pt x="16182" y="2945"/>
                  </a:lnTo>
                  <a:lnTo>
                    <a:pt x="16112" y="2819"/>
                  </a:lnTo>
                  <a:lnTo>
                    <a:pt x="16055" y="2710"/>
                  </a:lnTo>
                  <a:lnTo>
                    <a:pt x="15971" y="2584"/>
                  </a:lnTo>
                  <a:lnTo>
                    <a:pt x="15957" y="2537"/>
                  </a:lnTo>
                  <a:lnTo>
                    <a:pt x="15971" y="2475"/>
                  </a:lnTo>
                  <a:lnTo>
                    <a:pt x="16055" y="2350"/>
                  </a:lnTo>
                  <a:lnTo>
                    <a:pt x="16069" y="2303"/>
                  </a:lnTo>
                  <a:lnTo>
                    <a:pt x="16084" y="2240"/>
                  </a:lnTo>
                  <a:lnTo>
                    <a:pt x="16084" y="2209"/>
                  </a:lnTo>
                  <a:lnTo>
                    <a:pt x="16069" y="2162"/>
                  </a:lnTo>
                  <a:lnTo>
                    <a:pt x="16041" y="2099"/>
                  </a:lnTo>
                  <a:lnTo>
                    <a:pt x="15985" y="2036"/>
                  </a:lnTo>
                  <a:lnTo>
                    <a:pt x="15886" y="1974"/>
                  </a:lnTo>
                  <a:lnTo>
                    <a:pt x="15858" y="1942"/>
                  </a:lnTo>
                  <a:lnTo>
                    <a:pt x="15801" y="1927"/>
                  </a:lnTo>
                  <a:lnTo>
                    <a:pt x="15745" y="1927"/>
                  </a:lnTo>
                  <a:lnTo>
                    <a:pt x="15731" y="1927"/>
                  </a:lnTo>
                  <a:lnTo>
                    <a:pt x="15674" y="1911"/>
                  </a:lnTo>
                  <a:lnTo>
                    <a:pt x="15632" y="1880"/>
                  </a:lnTo>
                  <a:lnTo>
                    <a:pt x="15547" y="1817"/>
                  </a:lnTo>
                  <a:lnTo>
                    <a:pt x="15505" y="1801"/>
                  </a:lnTo>
                  <a:lnTo>
                    <a:pt x="15491" y="1786"/>
                  </a:lnTo>
                  <a:lnTo>
                    <a:pt x="15463" y="1786"/>
                  </a:lnTo>
                  <a:lnTo>
                    <a:pt x="15449" y="1801"/>
                  </a:lnTo>
                  <a:lnTo>
                    <a:pt x="15435" y="1817"/>
                  </a:lnTo>
                  <a:lnTo>
                    <a:pt x="15421" y="1864"/>
                  </a:lnTo>
                  <a:lnTo>
                    <a:pt x="15364" y="1974"/>
                  </a:lnTo>
                  <a:lnTo>
                    <a:pt x="15350" y="2021"/>
                  </a:lnTo>
                  <a:lnTo>
                    <a:pt x="15308" y="2052"/>
                  </a:lnTo>
                  <a:lnTo>
                    <a:pt x="15265" y="2068"/>
                  </a:lnTo>
                  <a:lnTo>
                    <a:pt x="15040" y="2068"/>
                  </a:lnTo>
                  <a:lnTo>
                    <a:pt x="14983" y="2068"/>
                  </a:lnTo>
                  <a:lnTo>
                    <a:pt x="14927" y="2052"/>
                  </a:lnTo>
                  <a:lnTo>
                    <a:pt x="14884" y="2021"/>
                  </a:lnTo>
                  <a:lnTo>
                    <a:pt x="14842" y="1989"/>
                  </a:lnTo>
                  <a:lnTo>
                    <a:pt x="14814" y="1942"/>
                  </a:lnTo>
                  <a:lnTo>
                    <a:pt x="14800" y="1895"/>
                  </a:lnTo>
                  <a:lnTo>
                    <a:pt x="14757" y="1864"/>
                  </a:lnTo>
                  <a:lnTo>
                    <a:pt x="14715" y="1848"/>
                  </a:lnTo>
                  <a:lnTo>
                    <a:pt x="14546" y="1848"/>
                  </a:lnTo>
                  <a:lnTo>
                    <a:pt x="14489" y="1848"/>
                  </a:lnTo>
                  <a:lnTo>
                    <a:pt x="14447" y="1880"/>
                  </a:lnTo>
                  <a:lnTo>
                    <a:pt x="14334" y="1958"/>
                  </a:lnTo>
                  <a:lnTo>
                    <a:pt x="14320" y="1974"/>
                  </a:lnTo>
                  <a:lnTo>
                    <a:pt x="14306" y="1974"/>
                  </a:lnTo>
                  <a:lnTo>
                    <a:pt x="14292" y="1958"/>
                  </a:lnTo>
                  <a:lnTo>
                    <a:pt x="14292" y="1927"/>
                  </a:lnTo>
                  <a:lnTo>
                    <a:pt x="14292" y="1911"/>
                  </a:lnTo>
                  <a:lnTo>
                    <a:pt x="14278" y="1848"/>
                  </a:lnTo>
                  <a:lnTo>
                    <a:pt x="14250" y="1801"/>
                  </a:lnTo>
                  <a:lnTo>
                    <a:pt x="14193" y="1739"/>
                  </a:lnTo>
                  <a:lnTo>
                    <a:pt x="14137" y="1707"/>
                  </a:lnTo>
                  <a:lnTo>
                    <a:pt x="14094" y="1692"/>
                  </a:lnTo>
                  <a:lnTo>
                    <a:pt x="14066" y="1692"/>
                  </a:lnTo>
                  <a:lnTo>
                    <a:pt x="14010" y="1707"/>
                  </a:lnTo>
                  <a:lnTo>
                    <a:pt x="13967" y="1739"/>
                  </a:lnTo>
                  <a:lnTo>
                    <a:pt x="13911" y="1801"/>
                  </a:lnTo>
                  <a:lnTo>
                    <a:pt x="13826" y="1880"/>
                  </a:lnTo>
                  <a:lnTo>
                    <a:pt x="13713" y="1958"/>
                  </a:lnTo>
                  <a:lnTo>
                    <a:pt x="13615" y="2036"/>
                  </a:lnTo>
                  <a:lnTo>
                    <a:pt x="13502" y="2115"/>
                  </a:lnTo>
                  <a:lnTo>
                    <a:pt x="13474" y="2130"/>
                  </a:lnTo>
                  <a:lnTo>
                    <a:pt x="13488" y="2099"/>
                  </a:lnTo>
                  <a:lnTo>
                    <a:pt x="13558" y="1974"/>
                  </a:lnTo>
                  <a:lnTo>
                    <a:pt x="13601" y="1927"/>
                  </a:lnTo>
                  <a:lnTo>
                    <a:pt x="13643" y="1895"/>
                  </a:lnTo>
                  <a:lnTo>
                    <a:pt x="13685" y="1864"/>
                  </a:lnTo>
                  <a:lnTo>
                    <a:pt x="13727" y="1833"/>
                  </a:lnTo>
                  <a:lnTo>
                    <a:pt x="13770" y="1786"/>
                  </a:lnTo>
                  <a:lnTo>
                    <a:pt x="13911" y="1519"/>
                  </a:lnTo>
                  <a:lnTo>
                    <a:pt x="13981" y="1410"/>
                  </a:lnTo>
                  <a:lnTo>
                    <a:pt x="14038" y="1347"/>
                  </a:lnTo>
                  <a:lnTo>
                    <a:pt x="14108" y="1253"/>
                  </a:lnTo>
                  <a:lnTo>
                    <a:pt x="14179" y="1128"/>
                  </a:lnTo>
                  <a:lnTo>
                    <a:pt x="14207" y="1081"/>
                  </a:lnTo>
                  <a:lnTo>
                    <a:pt x="14207" y="1018"/>
                  </a:lnTo>
                  <a:lnTo>
                    <a:pt x="14165" y="752"/>
                  </a:lnTo>
                  <a:lnTo>
                    <a:pt x="14137" y="705"/>
                  </a:lnTo>
                  <a:lnTo>
                    <a:pt x="14108" y="658"/>
                  </a:lnTo>
                  <a:lnTo>
                    <a:pt x="13911" y="501"/>
                  </a:lnTo>
                  <a:lnTo>
                    <a:pt x="13812" y="439"/>
                  </a:lnTo>
                  <a:lnTo>
                    <a:pt x="13713" y="407"/>
                  </a:lnTo>
                  <a:lnTo>
                    <a:pt x="13685" y="376"/>
                  </a:lnTo>
                  <a:lnTo>
                    <a:pt x="13671" y="345"/>
                  </a:lnTo>
                  <a:lnTo>
                    <a:pt x="13643" y="251"/>
                  </a:lnTo>
                  <a:lnTo>
                    <a:pt x="13558" y="63"/>
                  </a:lnTo>
                  <a:lnTo>
                    <a:pt x="13516" y="16"/>
                  </a:lnTo>
                  <a:lnTo>
                    <a:pt x="13474" y="0"/>
                  </a:lnTo>
                  <a:lnTo>
                    <a:pt x="13304" y="0"/>
                  </a:lnTo>
                  <a:lnTo>
                    <a:pt x="13262" y="16"/>
                  </a:lnTo>
                  <a:lnTo>
                    <a:pt x="13205" y="47"/>
                  </a:lnTo>
                  <a:lnTo>
                    <a:pt x="13008" y="266"/>
                  </a:lnTo>
                  <a:lnTo>
                    <a:pt x="12980" y="313"/>
                  </a:lnTo>
                  <a:lnTo>
                    <a:pt x="12966" y="376"/>
                  </a:lnTo>
                  <a:lnTo>
                    <a:pt x="12923" y="548"/>
                  </a:lnTo>
                  <a:lnTo>
                    <a:pt x="12895" y="611"/>
                  </a:lnTo>
                  <a:lnTo>
                    <a:pt x="12853" y="642"/>
                  </a:lnTo>
                  <a:lnTo>
                    <a:pt x="12613" y="815"/>
                  </a:lnTo>
                  <a:lnTo>
                    <a:pt x="12557" y="830"/>
                  </a:lnTo>
                  <a:lnTo>
                    <a:pt x="12514" y="815"/>
                  </a:lnTo>
                  <a:lnTo>
                    <a:pt x="12401" y="721"/>
                  </a:lnTo>
                  <a:lnTo>
                    <a:pt x="12345" y="705"/>
                  </a:lnTo>
                  <a:lnTo>
                    <a:pt x="12303" y="721"/>
                  </a:lnTo>
                  <a:lnTo>
                    <a:pt x="12063" y="830"/>
                  </a:lnTo>
                  <a:lnTo>
                    <a:pt x="11964" y="877"/>
                  </a:lnTo>
                  <a:lnTo>
                    <a:pt x="11710" y="1049"/>
                  </a:lnTo>
                  <a:lnTo>
                    <a:pt x="11625" y="1128"/>
                  </a:lnTo>
                  <a:lnTo>
                    <a:pt x="11498" y="1269"/>
                  </a:lnTo>
                  <a:lnTo>
                    <a:pt x="11470" y="1316"/>
                  </a:lnTo>
                  <a:lnTo>
                    <a:pt x="11442" y="1363"/>
                  </a:lnTo>
                  <a:lnTo>
                    <a:pt x="11400" y="1707"/>
                  </a:lnTo>
                  <a:lnTo>
                    <a:pt x="11371" y="1754"/>
                  </a:lnTo>
                  <a:lnTo>
                    <a:pt x="11329" y="1786"/>
                  </a:lnTo>
                  <a:lnTo>
                    <a:pt x="10892" y="1911"/>
                  </a:lnTo>
                  <a:lnTo>
                    <a:pt x="10835" y="1927"/>
                  </a:lnTo>
                  <a:lnTo>
                    <a:pt x="10807" y="1974"/>
                  </a:lnTo>
                  <a:lnTo>
                    <a:pt x="10793" y="2021"/>
                  </a:lnTo>
                  <a:lnTo>
                    <a:pt x="10779" y="2068"/>
                  </a:lnTo>
                  <a:lnTo>
                    <a:pt x="10765" y="2130"/>
                  </a:lnTo>
                  <a:lnTo>
                    <a:pt x="10765" y="2397"/>
                  </a:lnTo>
                  <a:lnTo>
                    <a:pt x="10751" y="2428"/>
                  </a:lnTo>
                  <a:lnTo>
                    <a:pt x="10737" y="2412"/>
                  </a:lnTo>
                  <a:lnTo>
                    <a:pt x="10694" y="2381"/>
                  </a:lnTo>
                  <a:lnTo>
                    <a:pt x="10638" y="2365"/>
                  </a:lnTo>
                  <a:lnTo>
                    <a:pt x="10539" y="2318"/>
                  </a:lnTo>
                  <a:lnTo>
                    <a:pt x="10497" y="2318"/>
                  </a:lnTo>
                  <a:lnTo>
                    <a:pt x="10454" y="2350"/>
                  </a:lnTo>
                  <a:lnTo>
                    <a:pt x="10384" y="2475"/>
                  </a:lnTo>
                  <a:lnTo>
                    <a:pt x="10356" y="2506"/>
                  </a:lnTo>
                  <a:lnTo>
                    <a:pt x="10327" y="2506"/>
                  </a:lnTo>
                  <a:lnTo>
                    <a:pt x="10313" y="2491"/>
                  </a:lnTo>
                  <a:lnTo>
                    <a:pt x="10285" y="2459"/>
                  </a:lnTo>
                  <a:lnTo>
                    <a:pt x="10285" y="2412"/>
                  </a:lnTo>
                  <a:lnTo>
                    <a:pt x="10271" y="2381"/>
                  </a:lnTo>
                  <a:lnTo>
                    <a:pt x="10243" y="2334"/>
                  </a:lnTo>
                  <a:lnTo>
                    <a:pt x="10186" y="2271"/>
                  </a:lnTo>
                  <a:lnTo>
                    <a:pt x="10144" y="2240"/>
                  </a:lnTo>
                  <a:lnTo>
                    <a:pt x="10116" y="2224"/>
                  </a:lnTo>
                  <a:lnTo>
                    <a:pt x="10073" y="2240"/>
                  </a:lnTo>
                  <a:lnTo>
                    <a:pt x="10059" y="2287"/>
                  </a:lnTo>
                  <a:lnTo>
                    <a:pt x="10017" y="2397"/>
                  </a:lnTo>
                  <a:lnTo>
                    <a:pt x="10003" y="2522"/>
                  </a:lnTo>
                  <a:lnTo>
                    <a:pt x="10003" y="2631"/>
                  </a:lnTo>
                  <a:lnTo>
                    <a:pt x="10003" y="2757"/>
                  </a:lnTo>
                  <a:lnTo>
                    <a:pt x="10003" y="2929"/>
                  </a:lnTo>
                  <a:lnTo>
                    <a:pt x="9989" y="2992"/>
                  </a:lnTo>
                  <a:lnTo>
                    <a:pt x="9975" y="3039"/>
                  </a:lnTo>
                  <a:lnTo>
                    <a:pt x="9961" y="3039"/>
                  </a:lnTo>
                  <a:lnTo>
                    <a:pt x="9932" y="3039"/>
                  </a:lnTo>
                  <a:lnTo>
                    <a:pt x="9904" y="3007"/>
                  </a:lnTo>
                  <a:lnTo>
                    <a:pt x="9890" y="2976"/>
                  </a:lnTo>
                  <a:lnTo>
                    <a:pt x="9876" y="2913"/>
                  </a:lnTo>
                  <a:lnTo>
                    <a:pt x="9876" y="2851"/>
                  </a:lnTo>
                  <a:lnTo>
                    <a:pt x="9918" y="2663"/>
                  </a:lnTo>
                  <a:lnTo>
                    <a:pt x="9932" y="2616"/>
                  </a:lnTo>
                  <a:lnTo>
                    <a:pt x="9918" y="2553"/>
                  </a:lnTo>
                  <a:lnTo>
                    <a:pt x="9890" y="2444"/>
                  </a:lnTo>
                  <a:lnTo>
                    <a:pt x="9862" y="2318"/>
                  </a:lnTo>
                  <a:lnTo>
                    <a:pt x="9862" y="2287"/>
                  </a:lnTo>
                  <a:lnTo>
                    <a:pt x="9848" y="2240"/>
                  </a:lnTo>
                  <a:lnTo>
                    <a:pt x="9819" y="2209"/>
                  </a:lnTo>
                  <a:lnTo>
                    <a:pt x="9707" y="2177"/>
                  </a:lnTo>
                  <a:lnTo>
                    <a:pt x="9608" y="2146"/>
                  </a:lnTo>
                  <a:lnTo>
                    <a:pt x="9509" y="2146"/>
                  </a:lnTo>
                  <a:lnTo>
                    <a:pt x="9467" y="2162"/>
                  </a:lnTo>
                  <a:lnTo>
                    <a:pt x="9439" y="2209"/>
                  </a:lnTo>
                  <a:lnTo>
                    <a:pt x="9326" y="2631"/>
                  </a:lnTo>
                  <a:lnTo>
                    <a:pt x="9312" y="2678"/>
                  </a:lnTo>
                  <a:lnTo>
                    <a:pt x="9283" y="2725"/>
                  </a:lnTo>
                  <a:lnTo>
                    <a:pt x="9227" y="2819"/>
                  </a:lnTo>
                  <a:lnTo>
                    <a:pt x="9199" y="2866"/>
                  </a:lnTo>
                  <a:lnTo>
                    <a:pt x="9199" y="2913"/>
                  </a:lnTo>
                  <a:lnTo>
                    <a:pt x="9199" y="2976"/>
                  </a:lnTo>
                  <a:lnTo>
                    <a:pt x="9227" y="3007"/>
                  </a:lnTo>
                  <a:lnTo>
                    <a:pt x="9241" y="3070"/>
                  </a:lnTo>
                  <a:lnTo>
                    <a:pt x="9241" y="3133"/>
                  </a:lnTo>
                  <a:lnTo>
                    <a:pt x="9241" y="3242"/>
                  </a:lnTo>
                  <a:lnTo>
                    <a:pt x="9241" y="3336"/>
                  </a:lnTo>
                  <a:lnTo>
                    <a:pt x="9255" y="3383"/>
                  </a:lnTo>
                  <a:lnTo>
                    <a:pt x="9283" y="3415"/>
                  </a:lnTo>
                  <a:lnTo>
                    <a:pt x="9410" y="3556"/>
                  </a:lnTo>
                  <a:lnTo>
                    <a:pt x="9439" y="3603"/>
                  </a:lnTo>
                  <a:lnTo>
                    <a:pt x="9424" y="3665"/>
                  </a:lnTo>
                  <a:lnTo>
                    <a:pt x="9340" y="3791"/>
                  </a:lnTo>
                  <a:lnTo>
                    <a:pt x="9326" y="3806"/>
                  </a:lnTo>
                  <a:lnTo>
                    <a:pt x="9312" y="3806"/>
                  </a:lnTo>
                  <a:lnTo>
                    <a:pt x="9297" y="3806"/>
                  </a:lnTo>
                  <a:lnTo>
                    <a:pt x="9269" y="3791"/>
                  </a:lnTo>
                  <a:lnTo>
                    <a:pt x="9142" y="3650"/>
                  </a:lnTo>
                  <a:lnTo>
                    <a:pt x="9058" y="3571"/>
                  </a:lnTo>
                  <a:lnTo>
                    <a:pt x="8874" y="3415"/>
                  </a:lnTo>
                  <a:lnTo>
                    <a:pt x="8832" y="3383"/>
                  </a:lnTo>
                  <a:lnTo>
                    <a:pt x="8775" y="3383"/>
                  </a:lnTo>
                  <a:lnTo>
                    <a:pt x="8677" y="3383"/>
                  </a:lnTo>
                  <a:lnTo>
                    <a:pt x="8564" y="3383"/>
                  </a:lnTo>
                  <a:lnTo>
                    <a:pt x="8550" y="3383"/>
                  </a:lnTo>
                  <a:lnTo>
                    <a:pt x="8521" y="3383"/>
                  </a:lnTo>
                  <a:lnTo>
                    <a:pt x="8507" y="3399"/>
                  </a:lnTo>
                  <a:lnTo>
                    <a:pt x="8493" y="3415"/>
                  </a:lnTo>
                  <a:lnTo>
                    <a:pt x="8493" y="3446"/>
                  </a:lnTo>
                  <a:lnTo>
                    <a:pt x="8493" y="3540"/>
                  </a:lnTo>
                  <a:lnTo>
                    <a:pt x="8479" y="3603"/>
                  </a:lnTo>
                  <a:lnTo>
                    <a:pt x="8451" y="3650"/>
                  </a:lnTo>
                  <a:lnTo>
                    <a:pt x="8409" y="3665"/>
                  </a:lnTo>
                  <a:lnTo>
                    <a:pt x="8366" y="3650"/>
                  </a:lnTo>
                  <a:lnTo>
                    <a:pt x="8324" y="3634"/>
                  </a:lnTo>
                  <a:lnTo>
                    <a:pt x="8282" y="3618"/>
                  </a:lnTo>
                  <a:lnTo>
                    <a:pt x="8225" y="3634"/>
                  </a:lnTo>
                  <a:lnTo>
                    <a:pt x="8197" y="3650"/>
                  </a:lnTo>
                  <a:lnTo>
                    <a:pt x="8084" y="3712"/>
                  </a:lnTo>
                  <a:lnTo>
                    <a:pt x="8056" y="3728"/>
                  </a:lnTo>
                  <a:lnTo>
                    <a:pt x="7999" y="3744"/>
                  </a:lnTo>
                  <a:lnTo>
                    <a:pt x="7943" y="3759"/>
                  </a:lnTo>
                  <a:lnTo>
                    <a:pt x="7929" y="3759"/>
                  </a:lnTo>
                  <a:lnTo>
                    <a:pt x="7872" y="3744"/>
                  </a:lnTo>
                  <a:lnTo>
                    <a:pt x="7830" y="3728"/>
                  </a:lnTo>
                  <a:lnTo>
                    <a:pt x="7788" y="3697"/>
                  </a:lnTo>
                  <a:lnTo>
                    <a:pt x="7746" y="3712"/>
                  </a:lnTo>
                  <a:lnTo>
                    <a:pt x="7703" y="3728"/>
                  </a:lnTo>
                  <a:lnTo>
                    <a:pt x="7604" y="3791"/>
                  </a:lnTo>
                  <a:lnTo>
                    <a:pt x="7492" y="3885"/>
                  </a:lnTo>
                  <a:lnTo>
                    <a:pt x="7407" y="3947"/>
                  </a:lnTo>
                  <a:lnTo>
                    <a:pt x="7224" y="4041"/>
                  </a:lnTo>
                  <a:lnTo>
                    <a:pt x="7139" y="4073"/>
                  </a:lnTo>
                  <a:lnTo>
                    <a:pt x="7111" y="4088"/>
                  </a:lnTo>
                  <a:lnTo>
                    <a:pt x="7082" y="4120"/>
                  </a:lnTo>
                  <a:lnTo>
                    <a:pt x="7054" y="4229"/>
                  </a:lnTo>
                  <a:lnTo>
                    <a:pt x="7026" y="4276"/>
                  </a:lnTo>
                  <a:lnTo>
                    <a:pt x="6998" y="4292"/>
                  </a:lnTo>
                  <a:lnTo>
                    <a:pt x="6970" y="4276"/>
                  </a:lnTo>
                  <a:lnTo>
                    <a:pt x="6927" y="4245"/>
                  </a:lnTo>
                  <a:lnTo>
                    <a:pt x="6871" y="4182"/>
                  </a:lnTo>
                  <a:lnTo>
                    <a:pt x="6857" y="4151"/>
                  </a:lnTo>
                  <a:lnTo>
                    <a:pt x="6857" y="4120"/>
                  </a:lnTo>
                  <a:lnTo>
                    <a:pt x="6871" y="4104"/>
                  </a:lnTo>
                  <a:lnTo>
                    <a:pt x="6927" y="4026"/>
                  </a:lnTo>
                  <a:lnTo>
                    <a:pt x="6955" y="3979"/>
                  </a:lnTo>
                  <a:lnTo>
                    <a:pt x="6970" y="3932"/>
                  </a:lnTo>
                  <a:lnTo>
                    <a:pt x="6970" y="3900"/>
                  </a:lnTo>
                  <a:lnTo>
                    <a:pt x="6955" y="3853"/>
                  </a:lnTo>
                  <a:lnTo>
                    <a:pt x="6913" y="3806"/>
                  </a:lnTo>
                  <a:lnTo>
                    <a:pt x="6885" y="3791"/>
                  </a:lnTo>
                  <a:lnTo>
                    <a:pt x="6800" y="3759"/>
                  </a:lnTo>
                  <a:lnTo>
                    <a:pt x="6701" y="3759"/>
                  </a:lnTo>
                  <a:lnTo>
                    <a:pt x="6673" y="3759"/>
                  </a:lnTo>
                  <a:lnTo>
                    <a:pt x="6659" y="3759"/>
                  </a:lnTo>
                  <a:lnTo>
                    <a:pt x="6645" y="3775"/>
                  </a:lnTo>
                  <a:lnTo>
                    <a:pt x="6645" y="3791"/>
                  </a:lnTo>
                  <a:lnTo>
                    <a:pt x="6645" y="3822"/>
                  </a:lnTo>
                  <a:lnTo>
                    <a:pt x="6659" y="3853"/>
                  </a:lnTo>
                  <a:lnTo>
                    <a:pt x="6687" y="3916"/>
                  </a:lnTo>
                  <a:lnTo>
                    <a:pt x="6687" y="3979"/>
                  </a:lnTo>
                  <a:lnTo>
                    <a:pt x="6687" y="4073"/>
                  </a:lnTo>
                  <a:lnTo>
                    <a:pt x="6701" y="4135"/>
                  </a:lnTo>
                  <a:lnTo>
                    <a:pt x="6716" y="4198"/>
                  </a:lnTo>
                  <a:lnTo>
                    <a:pt x="6730" y="4245"/>
                  </a:lnTo>
                  <a:lnTo>
                    <a:pt x="6744" y="4292"/>
                  </a:lnTo>
                  <a:lnTo>
                    <a:pt x="6744" y="4354"/>
                  </a:lnTo>
                  <a:lnTo>
                    <a:pt x="6716" y="4464"/>
                  </a:lnTo>
                  <a:lnTo>
                    <a:pt x="6687" y="4495"/>
                  </a:lnTo>
                  <a:lnTo>
                    <a:pt x="6673" y="4495"/>
                  </a:lnTo>
                  <a:lnTo>
                    <a:pt x="6659" y="4480"/>
                  </a:lnTo>
                  <a:lnTo>
                    <a:pt x="6617" y="4464"/>
                  </a:lnTo>
                  <a:lnTo>
                    <a:pt x="6560" y="4448"/>
                  </a:lnTo>
                  <a:lnTo>
                    <a:pt x="6546" y="4448"/>
                  </a:lnTo>
                  <a:lnTo>
                    <a:pt x="6490" y="4464"/>
                  </a:lnTo>
                  <a:lnTo>
                    <a:pt x="6448" y="4480"/>
                  </a:lnTo>
                  <a:lnTo>
                    <a:pt x="6363" y="4558"/>
                  </a:lnTo>
                  <a:lnTo>
                    <a:pt x="6321" y="4574"/>
                  </a:lnTo>
                  <a:lnTo>
                    <a:pt x="6236" y="4636"/>
                  </a:lnTo>
                  <a:lnTo>
                    <a:pt x="6222" y="4683"/>
                  </a:lnTo>
                  <a:lnTo>
                    <a:pt x="6236" y="4730"/>
                  </a:lnTo>
                  <a:lnTo>
                    <a:pt x="6321" y="4934"/>
                  </a:lnTo>
                  <a:lnTo>
                    <a:pt x="6335" y="4965"/>
                  </a:lnTo>
                  <a:lnTo>
                    <a:pt x="6306" y="4950"/>
                  </a:lnTo>
                  <a:lnTo>
                    <a:pt x="6264" y="4918"/>
                  </a:lnTo>
                  <a:lnTo>
                    <a:pt x="6222" y="4903"/>
                  </a:lnTo>
                  <a:lnTo>
                    <a:pt x="6123" y="4903"/>
                  </a:lnTo>
                  <a:lnTo>
                    <a:pt x="6067" y="4903"/>
                  </a:lnTo>
                  <a:lnTo>
                    <a:pt x="6024" y="4887"/>
                  </a:lnTo>
                  <a:lnTo>
                    <a:pt x="5982" y="4856"/>
                  </a:lnTo>
                  <a:lnTo>
                    <a:pt x="5940" y="4856"/>
                  </a:lnTo>
                  <a:lnTo>
                    <a:pt x="5926" y="4871"/>
                  </a:lnTo>
                  <a:lnTo>
                    <a:pt x="5940" y="4934"/>
                  </a:lnTo>
                  <a:lnTo>
                    <a:pt x="5940" y="4950"/>
                  </a:lnTo>
                  <a:lnTo>
                    <a:pt x="5897" y="4934"/>
                  </a:lnTo>
                  <a:lnTo>
                    <a:pt x="5770" y="4887"/>
                  </a:lnTo>
                  <a:lnTo>
                    <a:pt x="5728" y="4871"/>
                  </a:lnTo>
                  <a:lnTo>
                    <a:pt x="5700" y="4824"/>
                  </a:lnTo>
                  <a:lnTo>
                    <a:pt x="5672" y="4730"/>
                  </a:lnTo>
                  <a:lnTo>
                    <a:pt x="5672" y="4683"/>
                  </a:lnTo>
                  <a:lnTo>
                    <a:pt x="5686" y="4636"/>
                  </a:lnTo>
                  <a:lnTo>
                    <a:pt x="5714" y="4605"/>
                  </a:lnTo>
                  <a:lnTo>
                    <a:pt x="5728" y="4558"/>
                  </a:lnTo>
                  <a:lnTo>
                    <a:pt x="5714" y="4527"/>
                  </a:lnTo>
                  <a:lnTo>
                    <a:pt x="5672" y="4495"/>
                  </a:lnTo>
                  <a:lnTo>
                    <a:pt x="5643" y="4480"/>
                  </a:lnTo>
                  <a:lnTo>
                    <a:pt x="5545" y="4401"/>
                  </a:lnTo>
                  <a:lnTo>
                    <a:pt x="5488" y="4339"/>
                  </a:lnTo>
                  <a:lnTo>
                    <a:pt x="5418" y="4260"/>
                  </a:lnTo>
                  <a:lnTo>
                    <a:pt x="5404" y="4229"/>
                  </a:lnTo>
                  <a:lnTo>
                    <a:pt x="5418" y="4213"/>
                  </a:lnTo>
                  <a:lnTo>
                    <a:pt x="5446" y="4229"/>
                  </a:lnTo>
                  <a:lnTo>
                    <a:pt x="5488" y="4260"/>
                  </a:lnTo>
                  <a:lnTo>
                    <a:pt x="5530" y="4276"/>
                  </a:lnTo>
                  <a:lnTo>
                    <a:pt x="5573" y="4292"/>
                  </a:lnTo>
                  <a:lnTo>
                    <a:pt x="5601" y="4292"/>
                  </a:lnTo>
                  <a:lnTo>
                    <a:pt x="5643" y="4307"/>
                  </a:lnTo>
                  <a:lnTo>
                    <a:pt x="5686" y="4354"/>
                  </a:lnTo>
                  <a:lnTo>
                    <a:pt x="5700" y="4386"/>
                  </a:lnTo>
                  <a:lnTo>
                    <a:pt x="5728" y="4433"/>
                  </a:lnTo>
                  <a:lnTo>
                    <a:pt x="5784" y="4464"/>
                  </a:lnTo>
                  <a:lnTo>
                    <a:pt x="5940" y="4511"/>
                  </a:lnTo>
                  <a:lnTo>
                    <a:pt x="5996" y="4511"/>
                  </a:lnTo>
                  <a:lnTo>
                    <a:pt x="6053" y="4511"/>
                  </a:lnTo>
                  <a:lnTo>
                    <a:pt x="6151" y="4464"/>
                  </a:lnTo>
                  <a:lnTo>
                    <a:pt x="6264" y="4417"/>
                  </a:lnTo>
                  <a:lnTo>
                    <a:pt x="6292" y="4401"/>
                  </a:lnTo>
                  <a:lnTo>
                    <a:pt x="6335" y="4370"/>
                  </a:lnTo>
                  <a:lnTo>
                    <a:pt x="6363" y="4307"/>
                  </a:lnTo>
                  <a:lnTo>
                    <a:pt x="6391" y="4198"/>
                  </a:lnTo>
                  <a:lnTo>
                    <a:pt x="6391" y="4151"/>
                  </a:lnTo>
                  <a:lnTo>
                    <a:pt x="6377" y="4104"/>
                  </a:lnTo>
                  <a:lnTo>
                    <a:pt x="6179" y="3885"/>
                  </a:lnTo>
                  <a:lnTo>
                    <a:pt x="6095" y="3806"/>
                  </a:lnTo>
                  <a:lnTo>
                    <a:pt x="5982" y="3712"/>
                  </a:lnTo>
                  <a:lnTo>
                    <a:pt x="5897" y="3634"/>
                  </a:lnTo>
                  <a:lnTo>
                    <a:pt x="5827" y="3571"/>
                  </a:lnTo>
                  <a:lnTo>
                    <a:pt x="5784" y="3540"/>
                  </a:lnTo>
                  <a:lnTo>
                    <a:pt x="5742" y="3509"/>
                  </a:lnTo>
                  <a:lnTo>
                    <a:pt x="5643" y="3477"/>
                  </a:lnTo>
                  <a:lnTo>
                    <a:pt x="5559" y="3446"/>
                  </a:lnTo>
                  <a:lnTo>
                    <a:pt x="5530" y="3430"/>
                  </a:lnTo>
                  <a:lnTo>
                    <a:pt x="5516" y="3383"/>
                  </a:lnTo>
                  <a:lnTo>
                    <a:pt x="5516" y="3368"/>
                  </a:lnTo>
                  <a:lnTo>
                    <a:pt x="5516" y="3336"/>
                  </a:lnTo>
                  <a:lnTo>
                    <a:pt x="5502" y="3321"/>
                  </a:lnTo>
                  <a:lnTo>
                    <a:pt x="5488" y="3305"/>
                  </a:lnTo>
                  <a:lnTo>
                    <a:pt x="5460" y="3305"/>
                  </a:lnTo>
                  <a:lnTo>
                    <a:pt x="5432" y="3305"/>
                  </a:lnTo>
                  <a:lnTo>
                    <a:pt x="5319" y="3305"/>
                  </a:lnTo>
                  <a:lnTo>
                    <a:pt x="5305" y="3305"/>
                  </a:lnTo>
                  <a:lnTo>
                    <a:pt x="5234" y="3305"/>
                  </a:lnTo>
                  <a:lnTo>
                    <a:pt x="5206" y="3258"/>
                  </a:lnTo>
                  <a:lnTo>
                    <a:pt x="5178" y="3227"/>
                  </a:lnTo>
                  <a:lnTo>
                    <a:pt x="5178" y="3180"/>
                  </a:lnTo>
                  <a:lnTo>
                    <a:pt x="5192" y="3086"/>
                  </a:lnTo>
                  <a:lnTo>
                    <a:pt x="5220" y="3054"/>
                  </a:lnTo>
                  <a:lnTo>
                    <a:pt x="5220" y="3007"/>
                  </a:lnTo>
                  <a:lnTo>
                    <a:pt x="5206" y="2960"/>
                  </a:lnTo>
                  <a:lnTo>
                    <a:pt x="5135" y="2882"/>
                  </a:lnTo>
                  <a:lnTo>
                    <a:pt x="5079" y="2804"/>
                  </a:lnTo>
                  <a:lnTo>
                    <a:pt x="5051" y="2804"/>
                  </a:lnTo>
                  <a:lnTo>
                    <a:pt x="5037" y="2788"/>
                  </a:lnTo>
                  <a:lnTo>
                    <a:pt x="5008" y="2804"/>
                  </a:lnTo>
                  <a:lnTo>
                    <a:pt x="4994" y="2804"/>
                  </a:lnTo>
                  <a:lnTo>
                    <a:pt x="4938" y="2882"/>
                  </a:lnTo>
                  <a:lnTo>
                    <a:pt x="4896" y="2898"/>
                  </a:lnTo>
                  <a:lnTo>
                    <a:pt x="4839" y="2898"/>
                  </a:lnTo>
                  <a:lnTo>
                    <a:pt x="4811" y="2866"/>
                  </a:lnTo>
                  <a:lnTo>
                    <a:pt x="4726" y="2835"/>
                  </a:lnTo>
                  <a:lnTo>
                    <a:pt x="4628" y="2835"/>
                  </a:lnTo>
                  <a:lnTo>
                    <a:pt x="4613" y="2835"/>
                  </a:lnTo>
                  <a:lnTo>
                    <a:pt x="4557" y="2851"/>
                  </a:lnTo>
                  <a:lnTo>
                    <a:pt x="4515" y="2882"/>
                  </a:lnTo>
                  <a:lnTo>
                    <a:pt x="4458" y="2945"/>
                  </a:lnTo>
                  <a:lnTo>
                    <a:pt x="4416" y="2976"/>
                  </a:lnTo>
                  <a:lnTo>
                    <a:pt x="4374" y="2992"/>
                  </a:lnTo>
                  <a:lnTo>
                    <a:pt x="4303" y="2992"/>
                  </a:lnTo>
                  <a:lnTo>
                    <a:pt x="4275" y="3007"/>
                  </a:lnTo>
                  <a:lnTo>
                    <a:pt x="4233" y="3039"/>
                  </a:lnTo>
                  <a:lnTo>
                    <a:pt x="4204" y="3054"/>
                  </a:lnTo>
                  <a:lnTo>
                    <a:pt x="4176" y="3070"/>
                  </a:lnTo>
                  <a:lnTo>
                    <a:pt x="4134" y="3086"/>
                  </a:lnTo>
                  <a:lnTo>
                    <a:pt x="4120" y="3133"/>
                  </a:lnTo>
                  <a:lnTo>
                    <a:pt x="4077" y="3242"/>
                  </a:lnTo>
                  <a:lnTo>
                    <a:pt x="4049" y="3289"/>
                  </a:lnTo>
                  <a:lnTo>
                    <a:pt x="4007" y="3305"/>
                  </a:lnTo>
                  <a:lnTo>
                    <a:pt x="3922" y="3305"/>
                  </a:lnTo>
                  <a:lnTo>
                    <a:pt x="3866" y="3321"/>
                  </a:lnTo>
                  <a:lnTo>
                    <a:pt x="3837" y="3368"/>
                  </a:lnTo>
                  <a:lnTo>
                    <a:pt x="3809" y="3477"/>
                  </a:lnTo>
                  <a:lnTo>
                    <a:pt x="3795" y="3571"/>
                  </a:lnTo>
                  <a:lnTo>
                    <a:pt x="3767" y="3603"/>
                  </a:lnTo>
                  <a:lnTo>
                    <a:pt x="3739" y="3603"/>
                  </a:lnTo>
                  <a:lnTo>
                    <a:pt x="3711" y="3603"/>
                  </a:lnTo>
                  <a:lnTo>
                    <a:pt x="3654" y="3618"/>
                  </a:lnTo>
                  <a:lnTo>
                    <a:pt x="3626" y="3665"/>
                  </a:lnTo>
                  <a:lnTo>
                    <a:pt x="3541" y="3791"/>
                  </a:lnTo>
                  <a:lnTo>
                    <a:pt x="3527" y="3838"/>
                  </a:lnTo>
                  <a:lnTo>
                    <a:pt x="3513" y="3900"/>
                  </a:lnTo>
                  <a:lnTo>
                    <a:pt x="3513" y="3932"/>
                  </a:lnTo>
                  <a:lnTo>
                    <a:pt x="3499" y="3994"/>
                  </a:lnTo>
                  <a:lnTo>
                    <a:pt x="3485" y="4041"/>
                  </a:lnTo>
                  <a:lnTo>
                    <a:pt x="3400" y="4166"/>
                  </a:lnTo>
                  <a:lnTo>
                    <a:pt x="3344" y="4276"/>
                  </a:lnTo>
                  <a:lnTo>
                    <a:pt x="3330" y="4323"/>
                  </a:lnTo>
                  <a:lnTo>
                    <a:pt x="3287" y="4433"/>
                  </a:lnTo>
                  <a:lnTo>
                    <a:pt x="3259" y="4464"/>
                  </a:lnTo>
                  <a:lnTo>
                    <a:pt x="3217" y="4589"/>
                  </a:lnTo>
                  <a:lnTo>
                    <a:pt x="3189" y="4621"/>
                  </a:lnTo>
                  <a:lnTo>
                    <a:pt x="3132" y="4730"/>
                  </a:lnTo>
                  <a:lnTo>
                    <a:pt x="2991" y="5012"/>
                  </a:lnTo>
                  <a:lnTo>
                    <a:pt x="2920" y="5106"/>
                  </a:lnTo>
                  <a:lnTo>
                    <a:pt x="2864" y="5169"/>
                  </a:lnTo>
                  <a:lnTo>
                    <a:pt x="2765" y="5247"/>
                  </a:lnTo>
                  <a:lnTo>
                    <a:pt x="2737" y="5263"/>
                  </a:lnTo>
                  <a:lnTo>
                    <a:pt x="2695" y="5294"/>
                  </a:lnTo>
                  <a:lnTo>
                    <a:pt x="2652" y="5341"/>
                  </a:lnTo>
                  <a:lnTo>
                    <a:pt x="2638" y="5388"/>
                  </a:lnTo>
                  <a:lnTo>
                    <a:pt x="2582" y="5482"/>
                  </a:lnTo>
                  <a:lnTo>
                    <a:pt x="2511" y="5561"/>
                  </a:lnTo>
                  <a:lnTo>
                    <a:pt x="2483" y="5592"/>
                  </a:lnTo>
                  <a:lnTo>
                    <a:pt x="2469" y="5639"/>
                  </a:lnTo>
                  <a:lnTo>
                    <a:pt x="2441" y="5733"/>
                  </a:lnTo>
                  <a:lnTo>
                    <a:pt x="2427" y="5764"/>
                  </a:lnTo>
                  <a:lnTo>
                    <a:pt x="2413" y="5827"/>
                  </a:lnTo>
                  <a:lnTo>
                    <a:pt x="2398" y="5889"/>
                  </a:lnTo>
                  <a:lnTo>
                    <a:pt x="2398" y="5921"/>
                  </a:lnTo>
                  <a:lnTo>
                    <a:pt x="2413" y="5983"/>
                  </a:lnTo>
                  <a:lnTo>
                    <a:pt x="2427" y="6030"/>
                  </a:lnTo>
                  <a:lnTo>
                    <a:pt x="2441" y="6077"/>
                  </a:lnTo>
                  <a:lnTo>
                    <a:pt x="2455" y="6140"/>
                  </a:lnTo>
                  <a:lnTo>
                    <a:pt x="2469" y="6203"/>
                  </a:lnTo>
                  <a:lnTo>
                    <a:pt x="2469" y="6218"/>
                  </a:lnTo>
                  <a:lnTo>
                    <a:pt x="2469" y="6344"/>
                  </a:lnTo>
                  <a:lnTo>
                    <a:pt x="2469" y="6375"/>
                  </a:lnTo>
                  <a:lnTo>
                    <a:pt x="2483" y="6422"/>
                  </a:lnTo>
                  <a:lnTo>
                    <a:pt x="2511" y="6469"/>
                  </a:lnTo>
                  <a:lnTo>
                    <a:pt x="2568" y="6485"/>
                  </a:lnTo>
                  <a:lnTo>
                    <a:pt x="2610" y="6500"/>
                  </a:lnTo>
                  <a:lnTo>
                    <a:pt x="2666" y="6516"/>
                  </a:lnTo>
                  <a:lnTo>
                    <a:pt x="2695" y="6516"/>
                  </a:lnTo>
                  <a:lnTo>
                    <a:pt x="2751" y="6500"/>
                  </a:lnTo>
                  <a:lnTo>
                    <a:pt x="2793" y="6485"/>
                  </a:lnTo>
                  <a:lnTo>
                    <a:pt x="2906" y="6391"/>
                  </a:lnTo>
                  <a:lnTo>
                    <a:pt x="2991" y="6328"/>
                  </a:lnTo>
                  <a:lnTo>
                    <a:pt x="3033" y="6297"/>
                  </a:lnTo>
                  <a:lnTo>
                    <a:pt x="3062" y="6281"/>
                  </a:lnTo>
                  <a:lnTo>
                    <a:pt x="3090" y="6265"/>
                  </a:lnTo>
                  <a:lnTo>
                    <a:pt x="3118" y="6234"/>
                  </a:lnTo>
                  <a:lnTo>
                    <a:pt x="3146" y="6187"/>
                  </a:lnTo>
                  <a:lnTo>
                    <a:pt x="3203" y="6093"/>
                  </a:lnTo>
                  <a:lnTo>
                    <a:pt x="3231" y="6062"/>
                  </a:lnTo>
                  <a:lnTo>
                    <a:pt x="3203" y="6093"/>
                  </a:lnTo>
                  <a:lnTo>
                    <a:pt x="3146" y="6187"/>
                  </a:lnTo>
                  <a:lnTo>
                    <a:pt x="3118" y="6234"/>
                  </a:lnTo>
                  <a:lnTo>
                    <a:pt x="3104" y="6328"/>
                  </a:lnTo>
                  <a:lnTo>
                    <a:pt x="3118" y="6422"/>
                  </a:lnTo>
                  <a:lnTo>
                    <a:pt x="3146" y="6469"/>
                  </a:lnTo>
                  <a:lnTo>
                    <a:pt x="3160" y="6516"/>
                  </a:lnTo>
                  <a:lnTo>
                    <a:pt x="3160" y="6579"/>
                  </a:lnTo>
                  <a:lnTo>
                    <a:pt x="3160" y="6610"/>
                  </a:lnTo>
                  <a:lnTo>
                    <a:pt x="3189" y="6735"/>
                  </a:lnTo>
                  <a:lnTo>
                    <a:pt x="3217" y="6845"/>
                  </a:lnTo>
                  <a:lnTo>
                    <a:pt x="3231" y="6939"/>
                  </a:lnTo>
                  <a:lnTo>
                    <a:pt x="3245" y="6986"/>
                  </a:lnTo>
                  <a:lnTo>
                    <a:pt x="3273" y="7017"/>
                  </a:lnTo>
                  <a:lnTo>
                    <a:pt x="3287" y="7064"/>
                  </a:lnTo>
                  <a:lnTo>
                    <a:pt x="3301" y="7096"/>
                  </a:lnTo>
                  <a:lnTo>
                    <a:pt x="3315" y="7127"/>
                  </a:lnTo>
                  <a:lnTo>
                    <a:pt x="3358" y="7127"/>
                  </a:lnTo>
                  <a:lnTo>
                    <a:pt x="3386" y="7127"/>
                  </a:lnTo>
                  <a:lnTo>
                    <a:pt x="3428" y="7127"/>
                  </a:lnTo>
                  <a:lnTo>
                    <a:pt x="3442" y="7096"/>
                  </a:lnTo>
                  <a:lnTo>
                    <a:pt x="3457" y="7064"/>
                  </a:lnTo>
                  <a:lnTo>
                    <a:pt x="3471" y="7017"/>
                  </a:lnTo>
                  <a:lnTo>
                    <a:pt x="3513" y="6986"/>
                  </a:lnTo>
                  <a:lnTo>
                    <a:pt x="3569" y="6986"/>
                  </a:lnTo>
                  <a:lnTo>
                    <a:pt x="3598" y="6986"/>
                  </a:lnTo>
                  <a:lnTo>
                    <a:pt x="3640" y="6970"/>
                  </a:lnTo>
                  <a:lnTo>
                    <a:pt x="3668" y="6923"/>
                  </a:lnTo>
                  <a:lnTo>
                    <a:pt x="3696" y="6876"/>
                  </a:lnTo>
                  <a:lnTo>
                    <a:pt x="3711" y="6829"/>
                  </a:lnTo>
                  <a:lnTo>
                    <a:pt x="3725" y="6767"/>
                  </a:lnTo>
                  <a:lnTo>
                    <a:pt x="3725" y="6579"/>
                  </a:lnTo>
                  <a:lnTo>
                    <a:pt x="3725" y="6453"/>
                  </a:lnTo>
                  <a:lnTo>
                    <a:pt x="3725" y="6438"/>
                  </a:lnTo>
                  <a:lnTo>
                    <a:pt x="3725" y="6391"/>
                  </a:lnTo>
                  <a:lnTo>
                    <a:pt x="3753" y="6375"/>
                  </a:lnTo>
                  <a:lnTo>
                    <a:pt x="3837" y="6344"/>
                  </a:lnTo>
                  <a:lnTo>
                    <a:pt x="3880" y="6312"/>
                  </a:lnTo>
                  <a:lnTo>
                    <a:pt x="3908" y="6281"/>
                  </a:lnTo>
                  <a:lnTo>
                    <a:pt x="3922" y="6234"/>
                  </a:lnTo>
                  <a:lnTo>
                    <a:pt x="3922" y="6203"/>
                  </a:lnTo>
                  <a:lnTo>
                    <a:pt x="3922" y="6140"/>
                  </a:lnTo>
                  <a:lnTo>
                    <a:pt x="3908" y="6077"/>
                  </a:lnTo>
                  <a:lnTo>
                    <a:pt x="3880" y="6046"/>
                  </a:lnTo>
                  <a:lnTo>
                    <a:pt x="3823" y="5952"/>
                  </a:lnTo>
                  <a:lnTo>
                    <a:pt x="3795" y="5905"/>
                  </a:lnTo>
                  <a:lnTo>
                    <a:pt x="3781" y="5842"/>
                  </a:lnTo>
                  <a:lnTo>
                    <a:pt x="3781" y="5733"/>
                  </a:lnTo>
                  <a:lnTo>
                    <a:pt x="3781" y="5608"/>
                  </a:lnTo>
                  <a:lnTo>
                    <a:pt x="3781" y="5514"/>
                  </a:lnTo>
                  <a:lnTo>
                    <a:pt x="3795" y="5451"/>
                  </a:lnTo>
                  <a:lnTo>
                    <a:pt x="3823" y="5404"/>
                  </a:lnTo>
                  <a:lnTo>
                    <a:pt x="3880" y="5341"/>
                  </a:lnTo>
                  <a:lnTo>
                    <a:pt x="3964" y="5263"/>
                  </a:lnTo>
                  <a:lnTo>
                    <a:pt x="4035" y="5185"/>
                  </a:lnTo>
                  <a:lnTo>
                    <a:pt x="4162" y="5106"/>
                  </a:lnTo>
                  <a:lnTo>
                    <a:pt x="4190" y="5059"/>
                  </a:lnTo>
                  <a:lnTo>
                    <a:pt x="4233" y="5012"/>
                  </a:lnTo>
                  <a:lnTo>
                    <a:pt x="4247" y="4965"/>
                  </a:lnTo>
                  <a:lnTo>
                    <a:pt x="4261" y="4918"/>
                  </a:lnTo>
                  <a:lnTo>
                    <a:pt x="4233" y="4871"/>
                  </a:lnTo>
                  <a:lnTo>
                    <a:pt x="4218" y="4824"/>
                  </a:lnTo>
                  <a:lnTo>
                    <a:pt x="4233" y="4777"/>
                  </a:lnTo>
                  <a:lnTo>
                    <a:pt x="4247" y="4730"/>
                  </a:lnTo>
                  <a:lnTo>
                    <a:pt x="4317" y="4636"/>
                  </a:lnTo>
                  <a:lnTo>
                    <a:pt x="4374" y="4574"/>
                  </a:lnTo>
                  <a:lnTo>
                    <a:pt x="4402" y="4542"/>
                  </a:lnTo>
                  <a:lnTo>
                    <a:pt x="4444" y="4511"/>
                  </a:lnTo>
                  <a:lnTo>
                    <a:pt x="4472" y="4527"/>
                  </a:lnTo>
                  <a:lnTo>
                    <a:pt x="4515" y="4558"/>
                  </a:lnTo>
                  <a:lnTo>
                    <a:pt x="4571" y="4652"/>
                  </a:lnTo>
                  <a:lnTo>
                    <a:pt x="4599" y="4699"/>
                  </a:lnTo>
                  <a:lnTo>
                    <a:pt x="4599" y="4762"/>
                  </a:lnTo>
                  <a:lnTo>
                    <a:pt x="4599" y="4809"/>
                  </a:lnTo>
                  <a:lnTo>
                    <a:pt x="4501" y="5012"/>
                  </a:lnTo>
                  <a:lnTo>
                    <a:pt x="4472" y="5059"/>
                  </a:lnTo>
                  <a:lnTo>
                    <a:pt x="4430" y="5091"/>
                  </a:lnTo>
                  <a:lnTo>
                    <a:pt x="4317" y="5185"/>
                  </a:lnTo>
                  <a:lnTo>
                    <a:pt x="4275" y="5216"/>
                  </a:lnTo>
                  <a:lnTo>
                    <a:pt x="4261" y="5279"/>
                  </a:lnTo>
                  <a:lnTo>
                    <a:pt x="4218" y="5388"/>
                  </a:lnTo>
                  <a:lnTo>
                    <a:pt x="4204" y="5514"/>
                  </a:lnTo>
                  <a:lnTo>
                    <a:pt x="4204" y="5686"/>
                  </a:lnTo>
                  <a:lnTo>
                    <a:pt x="4204" y="5749"/>
                  </a:lnTo>
                  <a:lnTo>
                    <a:pt x="4233" y="5811"/>
                  </a:lnTo>
                  <a:lnTo>
                    <a:pt x="4247" y="5858"/>
                  </a:lnTo>
                  <a:lnTo>
                    <a:pt x="4303" y="5952"/>
                  </a:lnTo>
                  <a:lnTo>
                    <a:pt x="4374" y="6030"/>
                  </a:lnTo>
                  <a:lnTo>
                    <a:pt x="4416" y="6046"/>
                  </a:lnTo>
                  <a:lnTo>
                    <a:pt x="4472" y="6062"/>
                  </a:lnTo>
                  <a:lnTo>
                    <a:pt x="4486" y="6062"/>
                  </a:lnTo>
                  <a:lnTo>
                    <a:pt x="4599" y="6046"/>
                  </a:lnTo>
                  <a:lnTo>
                    <a:pt x="4769" y="5999"/>
                  </a:lnTo>
                  <a:lnTo>
                    <a:pt x="4867" y="5983"/>
                  </a:lnTo>
                  <a:lnTo>
                    <a:pt x="4896" y="5983"/>
                  </a:lnTo>
                  <a:lnTo>
                    <a:pt x="4938" y="5983"/>
                  </a:lnTo>
                  <a:lnTo>
                    <a:pt x="4966" y="5999"/>
                  </a:lnTo>
                  <a:lnTo>
                    <a:pt x="4994" y="6015"/>
                  </a:lnTo>
                  <a:lnTo>
                    <a:pt x="5023" y="6062"/>
                  </a:lnTo>
                  <a:lnTo>
                    <a:pt x="5037" y="6124"/>
                  </a:lnTo>
                  <a:lnTo>
                    <a:pt x="5037" y="6156"/>
                  </a:lnTo>
                  <a:lnTo>
                    <a:pt x="5023" y="6187"/>
                  </a:lnTo>
                  <a:lnTo>
                    <a:pt x="4994" y="6218"/>
                  </a:lnTo>
                  <a:lnTo>
                    <a:pt x="4966" y="6218"/>
                  </a:lnTo>
                  <a:lnTo>
                    <a:pt x="4938" y="6203"/>
                  </a:lnTo>
                  <a:lnTo>
                    <a:pt x="4839" y="6203"/>
                  </a:lnTo>
                  <a:lnTo>
                    <a:pt x="4740" y="6203"/>
                  </a:lnTo>
                  <a:lnTo>
                    <a:pt x="4642" y="6234"/>
                  </a:lnTo>
                  <a:lnTo>
                    <a:pt x="4529" y="6265"/>
                  </a:lnTo>
                  <a:lnTo>
                    <a:pt x="4501" y="6297"/>
                  </a:lnTo>
                  <a:lnTo>
                    <a:pt x="4472" y="6328"/>
                  </a:lnTo>
                  <a:lnTo>
                    <a:pt x="4472" y="6406"/>
                  </a:lnTo>
                  <a:lnTo>
                    <a:pt x="4486" y="6438"/>
                  </a:lnTo>
                  <a:lnTo>
                    <a:pt x="4515" y="6485"/>
                  </a:lnTo>
                  <a:lnTo>
                    <a:pt x="4543" y="6516"/>
                  </a:lnTo>
                  <a:lnTo>
                    <a:pt x="4543" y="6563"/>
                  </a:lnTo>
                  <a:lnTo>
                    <a:pt x="4543" y="6594"/>
                  </a:lnTo>
                  <a:lnTo>
                    <a:pt x="4529" y="6657"/>
                  </a:lnTo>
                  <a:lnTo>
                    <a:pt x="4501" y="6688"/>
                  </a:lnTo>
                  <a:lnTo>
                    <a:pt x="4486" y="6704"/>
                  </a:lnTo>
                  <a:lnTo>
                    <a:pt x="4472" y="6720"/>
                  </a:lnTo>
                  <a:lnTo>
                    <a:pt x="4458" y="6720"/>
                  </a:lnTo>
                  <a:lnTo>
                    <a:pt x="4430" y="6720"/>
                  </a:lnTo>
                  <a:lnTo>
                    <a:pt x="4388" y="6704"/>
                  </a:lnTo>
                  <a:lnTo>
                    <a:pt x="4303" y="6673"/>
                  </a:lnTo>
                  <a:lnTo>
                    <a:pt x="4275" y="6688"/>
                  </a:lnTo>
                  <a:lnTo>
                    <a:pt x="4247" y="6720"/>
                  </a:lnTo>
                  <a:lnTo>
                    <a:pt x="4233" y="6767"/>
                  </a:lnTo>
                  <a:lnTo>
                    <a:pt x="4218" y="6829"/>
                  </a:lnTo>
                  <a:lnTo>
                    <a:pt x="4204" y="6892"/>
                  </a:lnTo>
                  <a:lnTo>
                    <a:pt x="4204" y="6908"/>
                  </a:lnTo>
                  <a:lnTo>
                    <a:pt x="4204" y="6970"/>
                  </a:lnTo>
                  <a:lnTo>
                    <a:pt x="4204" y="7033"/>
                  </a:lnTo>
                  <a:lnTo>
                    <a:pt x="4204" y="7064"/>
                  </a:lnTo>
                  <a:lnTo>
                    <a:pt x="4204" y="7127"/>
                  </a:lnTo>
                  <a:lnTo>
                    <a:pt x="4176" y="7127"/>
                  </a:lnTo>
                  <a:lnTo>
                    <a:pt x="4134" y="7143"/>
                  </a:lnTo>
                  <a:lnTo>
                    <a:pt x="4106" y="7174"/>
                  </a:lnTo>
                  <a:lnTo>
                    <a:pt x="4077" y="7205"/>
                  </a:lnTo>
                  <a:lnTo>
                    <a:pt x="4063" y="7252"/>
                  </a:lnTo>
                  <a:lnTo>
                    <a:pt x="4049" y="7268"/>
                  </a:lnTo>
                  <a:lnTo>
                    <a:pt x="4007" y="7284"/>
                  </a:lnTo>
                  <a:lnTo>
                    <a:pt x="3979" y="7284"/>
                  </a:lnTo>
                  <a:lnTo>
                    <a:pt x="3894" y="7284"/>
                  </a:lnTo>
                  <a:lnTo>
                    <a:pt x="3809" y="7299"/>
                  </a:lnTo>
                  <a:lnTo>
                    <a:pt x="3640" y="7346"/>
                  </a:lnTo>
                  <a:lnTo>
                    <a:pt x="3527" y="7393"/>
                  </a:lnTo>
                  <a:lnTo>
                    <a:pt x="3499" y="7409"/>
                  </a:lnTo>
                  <a:lnTo>
                    <a:pt x="3442" y="7440"/>
                  </a:lnTo>
                  <a:lnTo>
                    <a:pt x="3400" y="7409"/>
                  </a:lnTo>
                  <a:lnTo>
                    <a:pt x="3358" y="7393"/>
                  </a:lnTo>
                  <a:lnTo>
                    <a:pt x="3301" y="7378"/>
                  </a:lnTo>
                  <a:lnTo>
                    <a:pt x="3259" y="7393"/>
                  </a:lnTo>
                  <a:lnTo>
                    <a:pt x="3217" y="7409"/>
                  </a:lnTo>
                  <a:lnTo>
                    <a:pt x="3174" y="7409"/>
                  </a:lnTo>
                  <a:lnTo>
                    <a:pt x="3132" y="7393"/>
                  </a:lnTo>
                  <a:lnTo>
                    <a:pt x="3104" y="7362"/>
                  </a:lnTo>
                  <a:lnTo>
                    <a:pt x="3104" y="7315"/>
                  </a:lnTo>
                  <a:lnTo>
                    <a:pt x="3076" y="7299"/>
                  </a:lnTo>
                  <a:lnTo>
                    <a:pt x="3047" y="7284"/>
                  </a:lnTo>
                  <a:lnTo>
                    <a:pt x="3019" y="7284"/>
                  </a:lnTo>
                  <a:lnTo>
                    <a:pt x="2991" y="7284"/>
                  </a:lnTo>
                  <a:lnTo>
                    <a:pt x="2977" y="7268"/>
                  </a:lnTo>
                  <a:lnTo>
                    <a:pt x="2963" y="7237"/>
                  </a:lnTo>
                  <a:lnTo>
                    <a:pt x="2963" y="7221"/>
                  </a:lnTo>
                  <a:lnTo>
                    <a:pt x="2963" y="7190"/>
                  </a:lnTo>
                  <a:lnTo>
                    <a:pt x="2963" y="7064"/>
                  </a:lnTo>
                  <a:lnTo>
                    <a:pt x="2963" y="7033"/>
                  </a:lnTo>
                  <a:lnTo>
                    <a:pt x="2977" y="7002"/>
                  </a:lnTo>
                  <a:lnTo>
                    <a:pt x="2991" y="6970"/>
                  </a:lnTo>
                  <a:lnTo>
                    <a:pt x="3033" y="6970"/>
                  </a:lnTo>
                  <a:lnTo>
                    <a:pt x="3062" y="6939"/>
                  </a:lnTo>
                  <a:lnTo>
                    <a:pt x="3076" y="6908"/>
                  </a:lnTo>
                  <a:lnTo>
                    <a:pt x="3062" y="6908"/>
                  </a:lnTo>
                  <a:lnTo>
                    <a:pt x="3033" y="6892"/>
                  </a:lnTo>
                  <a:lnTo>
                    <a:pt x="3033" y="6861"/>
                  </a:lnTo>
                  <a:lnTo>
                    <a:pt x="3033" y="6767"/>
                  </a:lnTo>
                  <a:lnTo>
                    <a:pt x="3033" y="6735"/>
                  </a:lnTo>
                  <a:lnTo>
                    <a:pt x="3019" y="6720"/>
                  </a:lnTo>
                  <a:lnTo>
                    <a:pt x="3019" y="6704"/>
                  </a:lnTo>
                  <a:lnTo>
                    <a:pt x="3005" y="6688"/>
                  </a:lnTo>
                  <a:lnTo>
                    <a:pt x="2977" y="6704"/>
                  </a:lnTo>
                  <a:lnTo>
                    <a:pt x="2949" y="6720"/>
                  </a:lnTo>
                  <a:lnTo>
                    <a:pt x="2864" y="6751"/>
                  </a:lnTo>
                  <a:lnTo>
                    <a:pt x="2822" y="6767"/>
                  </a:lnTo>
                  <a:lnTo>
                    <a:pt x="2808" y="6798"/>
                  </a:lnTo>
                  <a:lnTo>
                    <a:pt x="2779" y="6845"/>
                  </a:lnTo>
                  <a:lnTo>
                    <a:pt x="2765" y="6908"/>
                  </a:lnTo>
                  <a:lnTo>
                    <a:pt x="2765" y="6970"/>
                  </a:lnTo>
                  <a:lnTo>
                    <a:pt x="2765" y="6986"/>
                  </a:lnTo>
                  <a:lnTo>
                    <a:pt x="2765" y="7049"/>
                  </a:lnTo>
                  <a:lnTo>
                    <a:pt x="2793" y="7096"/>
                  </a:lnTo>
                  <a:lnTo>
                    <a:pt x="2850" y="7190"/>
                  </a:lnTo>
                  <a:lnTo>
                    <a:pt x="2864" y="7221"/>
                  </a:lnTo>
                  <a:lnTo>
                    <a:pt x="2892" y="7284"/>
                  </a:lnTo>
                  <a:lnTo>
                    <a:pt x="2864" y="7331"/>
                  </a:lnTo>
                  <a:lnTo>
                    <a:pt x="2850" y="7378"/>
                  </a:lnTo>
                  <a:lnTo>
                    <a:pt x="2822" y="7472"/>
                  </a:lnTo>
                  <a:lnTo>
                    <a:pt x="2808" y="7503"/>
                  </a:lnTo>
                  <a:lnTo>
                    <a:pt x="2793" y="7503"/>
                  </a:lnTo>
                  <a:lnTo>
                    <a:pt x="2723" y="7503"/>
                  </a:lnTo>
                  <a:lnTo>
                    <a:pt x="2681" y="7518"/>
                  </a:lnTo>
                  <a:lnTo>
                    <a:pt x="2652" y="7518"/>
                  </a:lnTo>
                  <a:lnTo>
                    <a:pt x="2568" y="7550"/>
                  </a:lnTo>
                  <a:lnTo>
                    <a:pt x="2525" y="7565"/>
                  </a:lnTo>
                  <a:lnTo>
                    <a:pt x="2483" y="7597"/>
                  </a:lnTo>
                  <a:lnTo>
                    <a:pt x="2441" y="7644"/>
                  </a:lnTo>
                  <a:lnTo>
                    <a:pt x="2370" y="7769"/>
                  </a:lnTo>
                  <a:lnTo>
                    <a:pt x="2300" y="7863"/>
                  </a:lnTo>
                  <a:lnTo>
                    <a:pt x="2257" y="7894"/>
                  </a:lnTo>
                  <a:lnTo>
                    <a:pt x="2229" y="7926"/>
                  </a:lnTo>
                  <a:lnTo>
                    <a:pt x="2201" y="7973"/>
                  </a:lnTo>
                  <a:lnTo>
                    <a:pt x="2159" y="8020"/>
                  </a:lnTo>
                  <a:lnTo>
                    <a:pt x="2102" y="8098"/>
                  </a:lnTo>
                  <a:lnTo>
                    <a:pt x="2088" y="8145"/>
                  </a:lnTo>
                  <a:lnTo>
                    <a:pt x="2060" y="8192"/>
                  </a:lnTo>
                  <a:lnTo>
                    <a:pt x="2032" y="8208"/>
                  </a:lnTo>
                  <a:lnTo>
                    <a:pt x="1989" y="8223"/>
                  </a:lnTo>
                  <a:lnTo>
                    <a:pt x="1961" y="8255"/>
                  </a:lnTo>
                  <a:lnTo>
                    <a:pt x="1947" y="8302"/>
                  </a:lnTo>
                  <a:lnTo>
                    <a:pt x="1919" y="8333"/>
                  </a:lnTo>
                  <a:lnTo>
                    <a:pt x="1862" y="8349"/>
                  </a:lnTo>
                  <a:lnTo>
                    <a:pt x="1834" y="8349"/>
                  </a:lnTo>
                  <a:lnTo>
                    <a:pt x="1806" y="8349"/>
                  </a:lnTo>
                  <a:lnTo>
                    <a:pt x="1778" y="8317"/>
                  </a:lnTo>
                  <a:lnTo>
                    <a:pt x="1778" y="8286"/>
                  </a:lnTo>
                  <a:lnTo>
                    <a:pt x="1749" y="8286"/>
                  </a:lnTo>
                  <a:lnTo>
                    <a:pt x="1721" y="8286"/>
                  </a:lnTo>
                  <a:lnTo>
                    <a:pt x="1707" y="8317"/>
                  </a:lnTo>
                  <a:lnTo>
                    <a:pt x="1707" y="8396"/>
                  </a:lnTo>
                  <a:lnTo>
                    <a:pt x="1707" y="8427"/>
                  </a:lnTo>
                  <a:lnTo>
                    <a:pt x="1679" y="8427"/>
                  </a:lnTo>
                  <a:lnTo>
                    <a:pt x="1608" y="8427"/>
                  </a:lnTo>
                  <a:lnTo>
                    <a:pt x="1538" y="8427"/>
                  </a:lnTo>
                  <a:lnTo>
                    <a:pt x="1453" y="8458"/>
                  </a:lnTo>
                  <a:lnTo>
                    <a:pt x="1425" y="8474"/>
                  </a:lnTo>
                  <a:lnTo>
                    <a:pt x="1383" y="8505"/>
                  </a:lnTo>
                  <a:lnTo>
                    <a:pt x="1369" y="8552"/>
                  </a:lnTo>
                  <a:lnTo>
                    <a:pt x="1383" y="8584"/>
                  </a:lnTo>
                  <a:lnTo>
                    <a:pt x="1425" y="8615"/>
                  </a:lnTo>
                  <a:lnTo>
                    <a:pt x="1453" y="8631"/>
                  </a:lnTo>
                  <a:lnTo>
                    <a:pt x="1510" y="8662"/>
                  </a:lnTo>
                  <a:lnTo>
                    <a:pt x="1566" y="8662"/>
                  </a:lnTo>
                  <a:lnTo>
                    <a:pt x="1594" y="8662"/>
                  </a:lnTo>
                  <a:lnTo>
                    <a:pt x="1622" y="8678"/>
                  </a:lnTo>
                  <a:lnTo>
                    <a:pt x="1651" y="8693"/>
                  </a:lnTo>
                  <a:lnTo>
                    <a:pt x="1651" y="8740"/>
                  </a:lnTo>
                  <a:lnTo>
                    <a:pt x="1679" y="8772"/>
                  </a:lnTo>
                  <a:lnTo>
                    <a:pt x="1707" y="8819"/>
                  </a:lnTo>
                  <a:lnTo>
                    <a:pt x="1707" y="8881"/>
                  </a:lnTo>
                  <a:lnTo>
                    <a:pt x="1707" y="8913"/>
                  </a:lnTo>
                  <a:lnTo>
                    <a:pt x="1721" y="8944"/>
                  </a:lnTo>
                  <a:lnTo>
                    <a:pt x="1749" y="8975"/>
                  </a:lnTo>
                  <a:lnTo>
                    <a:pt x="1778" y="8991"/>
                  </a:lnTo>
                  <a:lnTo>
                    <a:pt x="1778" y="9038"/>
                  </a:lnTo>
                  <a:lnTo>
                    <a:pt x="1778" y="9054"/>
                  </a:lnTo>
                  <a:lnTo>
                    <a:pt x="1764" y="9179"/>
                  </a:lnTo>
                  <a:lnTo>
                    <a:pt x="1721" y="9367"/>
                  </a:lnTo>
                  <a:lnTo>
                    <a:pt x="1707" y="9429"/>
                  </a:lnTo>
                  <a:lnTo>
                    <a:pt x="1651" y="9414"/>
                  </a:lnTo>
                  <a:lnTo>
                    <a:pt x="1354" y="9351"/>
                  </a:lnTo>
                  <a:lnTo>
                    <a:pt x="1242" y="9351"/>
                  </a:lnTo>
                  <a:lnTo>
                    <a:pt x="1143" y="9351"/>
                  </a:lnTo>
                  <a:lnTo>
                    <a:pt x="1058" y="9351"/>
                  </a:lnTo>
                  <a:lnTo>
                    <a:pt x="988" y="9351"/>
                  </a:lnTo>
                  <a:lnTo>
                    <a:pt x="945" y="9367"/>
                  </a:lnTo>
                  <a:lnTo>
                    <a:pt x="917" y="9382"/>
                  </a:lnTo>
                  <a:lnTo>
                    <a:pt x="903" y="9429"/>
                  </a:lnTo>
                  <a:lnTo>
                    <a:pt x="903" y="9492"/>
                  </a:lnTo>
                  <a:lnTo>
                    <a:pt x="931" y="9602"/>
                  </a:lnTo>
                  <a:lnTo>
                    <a:pt x="945" y="9664"/>
                  </a:lnTo>
                  <a:lnTo>
                    <a:pt x="917" y="9664"/>
                  </a:lnTo>
                  <a:lnTo>
                    <a:pt x="903" y="9664"/>
                  </a:lnTo>
                  <a:lnTo>
                    <a:pt x="903" y="9680"/>
                  </a:lnTo>
                  <a:lnTo>
                    <a:pt x="903" y="9711"/>
                  </a:lnTo>
                  <a:lnTo>
                    <a:pt x="931" y="9758"/>
                  </a:lnTo>
                  <a:lnTo>
                    <a:pt x="945" y="9821"/>
                  </a:lnTo>
                  <a:lnTo>
                    <a:pt x="945" y="9884"/>
                  </a:lnTo>
                  <a:lnTo>
                    <a:pt x="945" y="9899"/>
                  </a:lnTo>
                  <a:lnTo>
                    <a:pt x="945" y="9962"/>
                  </a:lnTo>
                  <a:lnTo>
                    <a:pt x="931" y="10025"/>
                  </a:lnTo>
                  <a:lnTo>
                    <a:pt x="903" y="10072"/>
                  </a:lnTo>
                  <a:lnTo>
                    <a:pt x="903" y="10119"/>
                  </a:lnTo>
                  <a:lnTo>
                    <a:pt x="917" y="10166"/>
                  </a:lnTo>
                  <a:lnTo>
                    <a:pt x="945" y="10213"/>
                  </a:lnTo>
                  <a:lnTo>
                    <a:pt x="945" y="10260"/>
                  </a:lnTo>
                  <a:lnTo>
                    <a:pt x="945" y="10291"/>
                  </a:lnTo>
                  <a:lnTo>
                    <a:pt x="959" y="10307"/>
                  </a:lnTo>
                  <a:lnTo>
                    <a:pt x="973" y="10338"/>
                  </a:lnTo>
                  <a:lnTo>
                    <a:pt x="988" y="10354"/>
                  </a:lnTo>
                  <a:lnTo>
                    <a:pt x="1002" y="10354"/>
                  </a:lnTo>
                  <a:lnTo>
                    <a:pt x="1030" y="10354"/>
                  </a:lnTo>
                  <a:lnTo>
                    <a:pt x="1086" y="10354"/>
                  </a:lnTo>
                  <a:lnTo>
                    <a:pt x="1129" y="10354"/>
                  </a:lnTo>
                  <a:lnTo>
                    <a:pt x="1157" y="10354"/>
                  </a:lnTo>
                  <a:lnTo>
                    <a:pt x="1199" y="10385"/>
                  </a:lnTo>
                  <a:lnTo>
                    <a:pt x="1256" y="10448"/>
                  </a:lnTo>
                  <a:lnTo>
                    <a:pt x="1298" y="10479"/>
                  </a:lnTo>
                  <a:lnTo>
                    <a:pt x="1354" y="10479"/>
                  </a:lnTo>
                  <a:lnTo>
                    <a:pt x="1453" y="10448"/>
                  </a:lnTo>
                  <a:lnTo>
                    <a:pt x="1552" y="10401"/>
                  </a:lnTo>
                  <a:lnTo>
                    <a:pt x="1651" y="10369"/>
                  </a:lnTo>
                  <a:lnTo>
                    <a:pt x="1707" y="10338"/>
                  </a:lnTo>
                  <a:lnTo>
                    <a:pt x="1735" y="10291"/>
                  </a:lnTo>
                  <a:lnTo>
                    <a:pt x="1749" y="10244"/>
                  </a:lnTo>
                  <a:lnTo>
                    <a:pt x="1820" y="10150"/>
                  </a:lnTo>
                  <a:lnTo>
                    <a:pt x="1876" y="10087"/>
                  </a:lnTo>
                  <a:lnTo>
                    <a:pt x="1905" y="10040"/>
                  </a:lnTo>
                  <a:lnTo>
                    <a:pt x="1919" y="9993"/>
                  </a:lnTo>
                  <a:lnTo>
                    <a:pt x="1933" y="9899"/>
                  </a:lnTo>
                  <a:lnTo>
                    <a:pt x="1975" y="9790"/>
                  </a:lnTo>
                  <a:lnTo>
                    <a:pt x="1989" y="9743"/>
                  </a:lnTo>
                  <a:lnTo>
                    <a:pt x="2032" y="9696"/>
                  </a:lnTo>
                  <a:lnTo>
                    <a:pt x="2144" y="9617"/>
                  </a:lnTo>
                  <a:lnTo>
                    <a:pt x="2187" y="9586"/>
                  </a:lnTo>
                  <a:lnTo>
                    <a:pt x="2229" y="9523"/>
                  </a:lnTo>
                  <a:lnTo>
                    <a:pt x="2243" y="9492"/>
                  </a:lnTo>
                  <a:lnTo>
                    <a:pt x="2271" y="9445"/>
                  </a:lnTo>
                  <a:lnTo>
                    <a:pt x="2300" y="9429"/>
                  </a:lnTo>
                  <a:lnTo>
                    <a:pt x="2398" y="9429"/>
                  </a:lnTo>
                  <a:lnTo>
                    <a:pt x="2413" y="9429"/>
                  </a:lnTo>
                  <a:lnTo>
                    <a:pt x="2469" y="9414"/>
                  </a:lnTo>
                  <a:lnTo>
                    <a:pt x="2525" y="9398"/>
                  </a:lnTo>
                  <a:lnTo>
                    <a:pt x="2638" y="9304"/>
                  </a:lnTo>
                  <a:lnTo>
                    <a:pt x="2681" y="9288"/>
                  </a:lnTo>
                  <a:lnTo>
                    <a:pt x="2723" y="9273"/>
                  </a:lnTo>
                  <a:lnTo>
                    <a:pt x="2751" y="9257"/>
                  </a:lnTo>
                  <a:lnTo>
                    <a:pt x="2793" y="9241"/>
                  </a:lnTo>
                  <a:lnTo>
                    <a:pt x="2836" y="9226"/>
                  </a:lnTo>
                  <a:lnTo>
                    <a:pt x="2878" y="9226"/>
                  </a:lnTo>
                  <a:lnTo>
                    <a:pt x="2906" y="9241"/>
                  </a:lnTo>
                  <a:lnTo>
                    <a:pt x="2963" y="9288"/>
                  </a:lnTo>
                  <a:lnTo>
                    <a:pt x="2991" y="9335"/>
                  </a:lnTo>
                  <a:lnTo>
                    <a:pt x="3076" y="9461"/>
                  </a:lnTo>
                  <a:lnTo>
                    <a:pt x="3132" y="9555"/>
                  </a:lnTo>
                  <a:lnTo>
                    <a:pt x="3146" y="9602"/>
                  </a:lnTo>
                  <a:lnTo>
                    <a:pt x="3174" y="9649"/>
                  </a:lnTo>
                  <a:lnTo>
                    <a:pt x="3217" y="9680"/>
                  </a:lnTo>
                  <a:lnTo>
                    <a:pt x="3400" y="9790"/>
                  </a:lnTo>
                  <a:lnTo>
                    <a:pt x="3442" y="9821"/>
                  </a:lnTo>
                  <a:lnTo>
                    <a:pt x="3471" y="9868"/>
                  </a:lnTo>
                  <a:lnTo>
                    <a:pt x="3541" y="9978"/>
                  </a:lnTo>
                  <a:lnTo>
                    <a:pt x="3569" y="10040"/>
                  </a:lnTo>
                  <a:lnTo>
                    <a:pt x="3569" y="10103"/>
                  </a:lnTo>
                  <a:lnTo>
                    <a:pt x="3569" y="10213"/>
                  </a:lnTo>
                  <a:lnTo>
                    <a:pt x="3569" y="10275"/>
                  </a:lnTo>
                  <a:lnTo>
                    <a:pt x="3584" y="10307"/>
                  </a:lnTo>
                  <a:lnTo>
                    <a:pt x="3598" y="10307"/>
                  </a:lnTo>
                  <a:lnTo>
                    <a:pt x="3612" y="10307"/>
                  </a:lnTo>
                  <a:lnTo>
                    <a:pt x="3626" y="10275"/>
                  </a:lnTo>
                  <a:lnTo>
                    <a:pt x="3654" y="10197"/>
                  </a:lnTo>
                  <a:lnTo>
                    <a:pt x="3682" y="10134"/>
                  </a:lnTo>
                  <a:lnTo>
                    <a:pt x="3696" y="10087"/>
                  </a:lnTo>
                  <a:lnTo>
                    <a:pt x="3711" y="10040"/>
                  </a:lnTo>
                  <a:lnTo>
                    <a:pt x="3725" y="9978"/>
                  </a:lnTo>
                  <a:lnTo>
                    <a:pt x="3725" y="9946"/>
                  </a:lnTo>
                  <a:lnTo>
                    <a:pt x="3725" y="9931"/>
                  </a:lnTo>
                  <a:lnTo>
                    <a:pt x="3739" y="9915"/>
                  </a:lnTo>
                  <a:lnTo>
                    <a:pt x="3753" y="9915"/>
                  </a:lnTo>
                  <a:lnTo>
                    <a:pt x="3767" y="9915"/>
                  </a:lnTo>
                  <a:lnTo>
                    <a:pt x="3809" y="9931"/>
                  </a:lnTo>
                  <a:lnTo>
                    <a:pt x="3894" y="9962"/>
                  </a:lnTo>
                  <a:lnTo>
                    <a:pt x="3908" y="9962"/>
                  </a:lnTo>
                  <a:lnTo>
                    <a:pt x="3908" y="9946"/>
                  </a:lnTo>
                  <a:lnTo>
                    <a:pt x="3894" y="9915"/>
                  </a:lnTo>
                  <a:lnTo>
                    <a:pt x="3767" y="9774"/>
                  </a:lnTo>
                  <a:lnTo>
                    <a:pt x="3668" y="9711"/>
                  </a:lnTo>
                  <a:lnTo>
                    <a:pt x="3640" y="9680"/>
                  </a:lnTo>
                  <a:lnTo>
                    <a:pt x="3555" y="9617"/>
                  </a:lnTo>
                  <a:lnTo>
                    <a:pt x="3485" y="9523"/>
                  </a:lnTo>
                  <a:lnTo>
                    <a:pt x="3414" y="9398"/>
                  </a:lnTo>
                  <a:lnTo>
                    <a:pt x="3358" y="9304"/>
                  </a:lnTo>
                  <a:lnTo>
                    <a:pt x="3330" y="9257"/>
                  </a:lnTo>
                  <a:lnTo>
                    <a:pt x="3315" y="9194"/>
                  </a:lnTo>
                  <a:lnTo>
                    <a:pt x="3301" y="9132"/>
                  </a:lnTo>
                  <a:lnTo>
                    <a:pt x="3301" y="9116"/>
                  </a:lnTo>
                  <a:lnTo>
                    <a:pt x="3315" y="9069"/>
                  </a:lnTo>
                  <a:lnTo>
                    <a:pt x="3344" y="9054"/>
                  </a:lnTo>
                  <a:lnTo>
                    <a:pt x="3372" y="9038"/>
                  </a:lnTo>
                  <a:lnTo>
                    <a:pt x="3400" y="9054"/>
                  </a:lnTo>
                  <a:lnTo>
                    <a:pt x="3442" y="9054"/>
                  </a:lnTo>
                  <a:lnTo>
                    <a:pt x="3499" y="9101"/>
                  </a:lnTo>
                  <a:lnTo>
                    <a:pt x="3541" y="9148"/>
                  </a:lnTo>
                  <a:lnTo>
                    <a:pt x="3584" y="9210"/>
                  </a:lnTo>
                  <a:lnTo>
                    <a:pt x="3598" y="9257"/>
                  </a:lnTo>
                  <a:lnTo>
                    <a:pt x="3640" y="9367"/>
                  </a:lnTo>
                  <a:lnTo>
                    <a:pt x="3668" y="9429"/>
                  </a:lnTo>
                  <a:lnTo>
                    <a:pt x="3696" y="9461"/>
                  </a:lnTo>
                  <a:lnTo>
                    <a:pt x="3809" y="9555"/>
                  </a:lnTo>
                  <a:lnTo>
                    <a:pt x="3866" y="9586"/>
                  </a:lnTo>
                  <a:lnTo>
                    <a:pt x="3894" y="9633"/>
                  </a:lnTo>
                  <a:lnTo>
                    <a:pt x="3950" y="9696"/>
                  </a:lnTo>
                  <a:lnTo>
                    <a:pt x="3979" y="9743"/>
                  </a:lnTo>
                  <a:lnTo>
                    <a:pt x="3993" y="9774"/>
                  </a:lnTo>
                  <a:lnTo>
                    <a:pt x="4021" y="9868"/>
                  </a:lnTo>
                  <a:lnTo>
                    <a:pt x="4035" y="9915"/>
                  </a:lnTo>
                  <a:lnTo>
                    <a:pt x="4063" y="9962"/>
                  </a:lnTo>
                  <a:lnTo>
                    <a:pt x="4091" y="10025"/>
                  </a:lnTo>
                  <a:lnTo>
                    <a:pt x="4120" y="10072"/>
                  </a:lnTo>
                  <a:lnTo>
                    <a:pt x="4148" y="10103"/>
                  </a:lnTo>
                  <a:lnTo>
                    <a:pt x="4190" y="10119"/>
                  </a:lnTo>
                  <a:lnTo>
                    <a:pt x="4218" y="10119"/>
                  </a:lnTo>
                  <a:lnTo>
                    <a:pt x="4247" y="10134"/>
                  </a:lnTo>
                  <a:lnTo>
                    <a:pt x="4247" y="10150"/>
                  </a:lnTo>
                  <a:lnTo>
                    <a:pt x="4247" y="10166"/>
                  </a:lnTo>
                  <a:lnTo>
                    <a:pt x="4218" y="10213"/>
                  </a:lnTo>
                  <a:lnTo>
                    <a:pt x="4204" y="10260"/>
                  </a:lnTo>
                  <a:lnTo>
                    <a:pt x="4204" y="10291"/>
                  </a:lnTo>
                  <a:lnTo>
                    <a:pt x="4218" y="10338"/>
                  </a:lnTo>
                  <a:lnTo>
                    <a:pt x="4261" y="10385"/>
                  </a:lnTo>
                  <a:lnTo>
                    <a:pt x="4289" y="10401"/>
                  </a:lnTo>
                  <a:lnTo>
                    <a:pt x="4345" y="10416"/>
                  </a:lnTo>
                  <a:lnTo>
                    <a:pt x="4374" y="10385"/>
                  </a:lnTo>
                  <a:lnTo>
                    <a:pt x="4402" y="10354"/>
                  </a:lnTo>
                  <a:lnTo>
                    <a:pt x="4416" y="10307"/>
                  </a:lnTo>
                  <a:lnTo>
                    <a:pt x="4430" y="10275"/>
                  </a:lnTo>
                  <a:lnTo>
                    <a:pt x="4458" y="10244"/>
                  </a:lnTo>
                  <a:lnTo>
                    <a:pt x="4501" y="10228"/>
                  </a:lnTo>
                  <a:lnTo>
                    <a:pt x="4515" y="10213"/>
                  </a:lnTo>
                  <a:lnTo>
                    <a:pt x="4529" y="10197"/>
                  </a:lnTo>
                  <a:lnTo>
                    <a:pt x="4515" y="10181"/>
                  </a:lnTo>
                  <a:lnTo>
                    <a:pt x="4515" y="10150"/>
                  </a:lnTo>
                  <a:lnTo>
                    <a:pt x="4458" y="10087"/>
                  </a:lnTo>
                  <a:lnTo>
                    <a:pt x="4430" y="10040"/>
                  </a:lnTo>
                  <a:lnTo>
                    <a:pt x="4416" y="10009"/>
                  </a:lnTo>
                  <a:lnTo>
                    <a:pt x="4402" y="9962"/>
                  </a:lnTo>
                  <a:lnTo>
                    <a:pt x="4374" y="9931"/>
                  </a:lnTo>
                  <a:lnTo>
                    <a:pt x="4374" y="9915"/>
                  </a:lnTo>
                  <a:lnTo>
                    <a:pt x="4374" y="9899"/>
                  </a:lnTo>
                  <a:lnTo>
                    <a:pt x="4402" y="9868"/>
                  </a:lnTo>
                  <a:lnTo>
                    <a:pt x="4501" y="9837"/>
                  </a:lnTo>
                  <a:lnTo>
                    <a:pt x="4599" y="9821"/>
                  </a:lnTo>
                  <a:lnTo>
                    <a:pt x="4628" y="9821"/>
                  </a:lnTo>
                  <a:lnTo>
                    <a:pt x="4684" y="9821"/>
                  </a:lnTo>
                  <a:lnTo>
                    <a:pt x="4712" y="9868"/>
                  </a:lnTo>
                  <a:lnTo>
                    <a:pt x="4726" y="9915"/>
                  </a:lnTo>
                  <a:lnTo>
                    <a:pt x="4755" y="9962"/>
                  </a:lnTo>
                  <a:lnTo>
                    <a:pt x="4783" y="10025"/>
                  </a:lnTo>
                  <a:lnTo>
                    <a:pt x="4797" y="10056"/>
                  </a:lnTo>
                  <a:lnTo>
                    <a:pt x="4853" y="10181"/>
                  </a:lnTo>
                  <a:lnTo>
                    <a:pt x="4867" y="10213"/>
                  </a:lnTo>
                  <a:lnTo>
                    <a:pt x="4924" y="10322"/>
                  </a:lnTo>
                  <a:lnTo>
                    <a:pt x="4938" y="10369"/>
                  </a:lnTo>
                  <a:lnTo>
                    <a:pt x="4966" y="10401"/>
                  </a:lnTo>
                  <a:lnTo>
                    <a:pt x="5023" y="10416"/>
                  </a:lnTo>
                  <a:lnTo>
                    <a:pt x="5178" y="10416"/>
                  </a:lnTo>
                  <a:lnTo>
                    <a:pt x="5277" y="10416"/>
                  </a:lnTo>
                  <a:lnTo>
                    <a:pt x="5361" y="10448"/>
                  </a:lnTo>
                  <a:lnTo>
                    <a:pt x="5460" y="10479"/>
                  </a:lnTo>
                  <a:lnTo>
                    <a:pt x="5516" y="10479"/>
                  </a:lnTo>
                  <a:lnTo>
                    <a:pt x="5559" y="10479"/>
                  </a:lnTo>
                  <a:lnTo>
                    <a:pt x="5601" y="10448"/>
                  </a:lnTo>
                  <a:lnTo>
                    <a:pt x="5657" y="10432"/>
                  </a:lnTo>
                  <a:lnTo>
                    <a:pt x="5700" y="10448"/>
                  </a:lnTo>
                  <a:lnTo>
                    <a:pt x="5742" y="10479"/>
                  </a:lnTo>
                  <a:lnTo>
                    <a:pt x="5784" y="10495"/>
                  </a:lnTo>
                  <a:lnTo>
                    <a:pt x="5813" y="10557"/>
                  </a:lnTo>
                  <a:lnTo>
                    <a:pt x="5827" y="10604"/>
                  </a:lnTo>
                  <a:lnTo>
                    <a:pt x="5841" y="10651"/>
                  </a:lnTo>
                  <a:lnTo>
                    <a:pt x="5841" y="10714"/>
                  </a:lnTo>
                  <a:lnTo>
                    <a:pt x="5742" y="10980"/>
                  </a:lnTo>
                  <a:lnTo>
                    <a:pt x="5714" y="11027"/>
                  </a:lnTo>
                  <a:lnTo>
                    <a:pt x="5686" y="11043"/>
                  </a:lnTo>
                  <a:lnTo>
                    <a:pt x="5657" y="11058"/>
                  </a:lnTo>
                  <a:lnTo>
                    <a:pt x="5629" y="11090"/>
                  </a:lnTo>
                  <a:lnTo>
                    <a:pt x="5615" y="11137"/>
                  </a:lnTo>
                  <a:lnTo>
                    <a:pt x="5587" y="11184"/>
                  </a:lnTo>
                  <a:lnTo>
                    <a:pt x="5545" y="11231"/>
                  </a:lnTo>
                  <a:lnTo>
                    <a:pt x="5502" y="11262"/>
                  </a:lnTo>
                  <a:lnTo>
                    <a:pt x="5460" y="11262"/>
                  </a:lnTo>
                  <a:lnTo>
                    <a:pt x="5361" y="11262"/>
                  </a:lnTo>
                  <a:lnTo>
                    <a:pt x="5319" y="11262"/>
                  </a:lnTo>
                  <a:lnTo>
                    <a:pt x="5277" y="11231"/>
                  </a:lnTo>
                  <a:lnTo>
                    <a:pt x="5234" y="11199"/>
                  </a:lnTo>
                  <a:lnTo>
                    <a:pt x="5178" y="11199"/>
                  </a:lnTo>
                  <a:lnTo>
                    <a:pt x="5023" y="11246"/>
                  </a:lnTo>
                  <a:lnTo>
                    <a:pt x="4966" y="11262"/>
                  </a:lnTo>
                  <a:lnTo>
                    <a:pt x="4910" y="11246"/>
                  </a:lnTo>
                  <a:lnTo>
                    <a:pt x="4811" y="11215"/>
                  </a:lnTo>
                  <a:lnTo>
                    <a:pt x="4698" y="11184"/>
                  </a:lnTo>
                  <a:lnTo>
                    <a:pt x="4670" y="11184"/>
                  </a:lnTo>
                  <a:lnTo>
                    <a:pt x="4628" y="11184"/>
                  </a:lnTo>
                  <a:lnTo>
                    <a:pt x="4585" y="11152"/>
                  </a:lnTo>
                  <a:lnTo>
                    <a:pt x="4501" y="11090"/>
                  </a:lnTo>
                  <a:lnTo>
                    <a:pt x="4458" y="11058"/>
                  </a:lnTo>
                  <a:lnTo>
                    <a:pt x="4416" y="11043"/>
                  </a:lnTo>
                  <a:lnTo>
                    <a:pt x="4360" y="11043"/>
                  </a:lnTo>
                  <a:lnTo>
                    <a:pt x="4331" y="11043"/>
                  </a:lnTo>
                  <a:lnTo>
                    <a:pt x="4218" y="11058"/>
                  </a:lnTo>
                  <a:lnTo>
                    <a:pt x="4120" y="11090"/>
                  </a:lnTo>
                  <a:lnTo>
                    <a:pt x="4077" y="11121"/>
                  </a:lnTo>
                  <a:lnTo>
                    <a:pt x="4063" y="11184"/>
                  </a:lnTo>
                  <a:lnTo>
                    <a:pt x="4063" y="11199"/>
                  </a:lnTo>
                  <a:lnTo>
                    <a:pt x="4049" y="11262"/>
                  </a:lnTo>
                  <a:lnTo>
                    <a:pt x="4021" y="11293"/>
                  </a:lnTo>
                  <a:lnTo>
                    <a:pt x="3908" y="11325"/>
                  </a:lnTo>
                  <a:lnTo>
                    <a:pt x="3866" y="11325"/>
                  </a:lnTo>
                  <a:lnTo>
                    <a:pt x="3823" y="11293"/>
                  </a:lnTo>
                  <a:lnTo>
                    <a:pt x="3767" y="11231"/>
                  </a:lnTo>
                  <a:lnTo>
                    <a:pt x="3682" y="11152"/>
                  </a:lnTo>
                  <a:lnTo>
                    <a:pt x="3612" y="11074"/>
                  </a:lnTo>
                  <a:lnTo>
                    <a:pt x="3584" y="11043"/>
                  </a:lnTo>
                  <a:lnTo>
                    <a:pt x="3527" y="11043"/>
                  </a:lnTo>
                  <a:lnTo>
                    <a:pt x="3358" y="11043"/>
                  </a:lnTo>
                  <a:lnTo>
                    <a:pt x="3315" y="11027"/>
                  </a:lnTo>
                  <a:lnTo>
                    <a:pt x="3259" y="11011"/>
                  </a:lnTo>
                  <a:lnTo>
                    <a:pt x="3217" y="10996"/>
                  </a:lnTo>
                  <a:lnTo>
                    <a:pt x="3118" y="10933"/>
                  </a:lnTo>
                  <a:lnTo>
                    <a:pt x="3076" y="10917"/>
                  </a:lnTo>
                  <a:lnTo>
                    <a:pt x="2991" y="10855"/>
                  </a:lnTo>
                  <a:lnTo>
                    <a:pt x="2977" y="10808"/>
                  </a:lnTo>
                  <a:lnTo>
                    <a:pt x="2991" y="10761"/>
                  </a:lnTo>
                  <a:lnTo>
                    <a:pt x="3062" y="10636"/>
                  </a:lnTo>
                  <a:lnTo>
                    <a:pt x="3076" y="10573"/>
                  </a:lnTo>
                  <a:lnTo>
                    <a:pt x="3076" y="10526"/>
                  </a:lnTo>
                  <a:lnTo>
                    <a:pt x="3062" y="10479"/>
                  </a:lnTo>
                  <a:lnTo>
                    <a:pt x="3019" y="10432"/>
                  </a:lnTo>
                  <a:lnTo>
                    <a:pt x="2977" y="10401"/>
                  </a:lnTo>
                  <a:lnTo>
                    <a:pt x="2949" y="10385"/>
                  </a:lnTo>
                  <a:lnTo>
                    <a:pt x="2864" y="10354"/>
                  </a:lnTo>
                  <a:lnTo>
                    <a:pt x="2836" y="10354"/>
                  </a:lnTo>
                  <a:lnTo>
                    <a:pt x="2822" y="10369"/>
                  </a:lnTo>
                  <a:lnTo>
                    <a:pt x="2822" y="10401"/>
                  </a:lnTo>
                  <a:lnTo>
                    <a:pt x="2822" y="10369"/>
                  </a:lnTo>
                  <a:lnTo>
                    <a:pt x="2808" y="10369"/>
                  </a:lnTo>
                  <a:lnTo>
                    <a:pt x="2793" y="10385"/>
                  </a:lnTo>
                  <a:lnTo>
                    <a:pt x="2751" y="10416"/>
                  </a:lnTo>
                  <a:lnTo>
                    <a:pt x="2695" y="10432"/>
                  </a:lnTo>
                  <a:lnTo>
                    <a:pt x="2666" y="10432"/>
                  </a:lnTo>
                  <a:lnTo>
                    <a:pt x="2554" y="10432"/>
                  </a:lnTo>
                  <a:lnTo>
                    <a:pt x="2257" y="10432"/>
                  </a:lnTo>
                  <a:lnTo>
                    <a:pt x="2201" y="10432"/>
                  </a:lnTo>
                  <a:lnTo>
                    <a:pt x="2144" y="10448"/>
                  </a:lnTo>
                  <a:lnTo>
                    <a:pt x="1905" y="10557"/>
                  </a:lnTo>
                  <a:lnTo>
                    <a:pt x="1792" y="10604"/>
                  </a:lnTo>
                  <a:lnTo>
                    <a:pt x="1764" y="10636"/>
                  </a:lnTo>
                  <a:lnTo>
                    <a:pt x="1721" y="10651"/>
                  </a:lnTo>
                  <a:lnTo>
                    <a:pt x="1707" y="10667"/>
                  </a:lnTo>
                  <a:lnTo>
                    <a:pt x="1707" y="10683"/>
                  </a:lnTo>
                  <a:lnTo>
                    <a:pt x="1707" y="10667"/>
                  </a:lnTo>
                  <a:lnTo>
                    <a:pt x="1693" y="10667"/>
                  </a:lnTo>
                  <a:lnTo>
                    <a:pt x="1679" y="10651"/>
                  </a:lnTo>
                  <a:lnTo>
                    <a:pt x="1580" y="10651"/>
                  </a:lnTo>
                  <a:lnTo>
                    <a:pt x="1552" y="10651"/>
                  </a:lnTo>
                  <a:lnTo>
                    <a:pt x="1467" y="10651"/>
                  </a:lnTo>
                  <a:lnTo>
                    <a:pt x="1383" y="10620"/>
                  </a:lnTo>
                  <a:lnTo>
                    <a:pt x="1340" y="10604"/>
                  </a:lnTo>
                  <a:lnTo>
                    <a:pt x="1326" y="10604"/>
                  </a:lnTo>
                  <a:lnTo>
                    <a:pt x="1298" y="10604"/>
                  </a:lnTo>
                  <a:lnTo>
                    <a:pt x="1284" y="10620"/>
                  </a:lnTo>
                  <a:lnTo>
                    <a:pt x="1270" y="10636"/>
                  </a:lnTo>
                  <a:lnTo>
                    <a:pt x="1185" y="10761"/>
                  </a:lnTo>
                  <a:lnTo>
                    <a:pt x="1115" y="10855"/>
                  </a:lnTo>
                  <a:lnTo>
                    <a:pt x="1058" y="10917"/>
                  </a:lnTo>
                  <a:lnTo>
                    <a:pt x="988" y="11011"/>
                  </a:lnTo>
                  <a:lnTo>
                    <a:pt x="917" y="11137"/>
                  </a:lnTo>
                  <a:lnTo>
                    <a:pt x="861" y="11246"/>
                  </a:lnTo>
                  <a:lnTo>
                    <a:pt x="818" y="11434"/>
                  </a:lnTo>
                  <a:lnTo>
                    <a:pt x="804" y="11481"/>
                  </a:lnTo>
                  <a:lnTo>
                    <a:pt x="762" y="11528"/>
                  </a:lnTo>
                  <a:lnTo>
                    <a:pt x="578" y="11622"/>
                  </a:lnTo>
                  <a:lnTo>
                    <a:pt x="494" y="11685"/>
                  </a:lnTo>
                  <a:lnTo>
                    <a:pt x="466" y="11732"/>
                  </a:lnTo>
                  <a:lnTo>
                    <a:pt x="437" y="11763"/>
                  </a:lnTo>
                  <a:lnTo>
                    <a:pt x="367" y="11857"/>
                  </a:lnTo>
                  <a:lnTo>
                    <a:pt x="226" y="12139"/>
                  </a:lnTo>
                  <a:lnTo>
                    <a:pt x="169" y="12249"/>
                  </a:lnTo>
                  <a:lnTo>
                    <a:pt x="85" y="12515"/>
                  </a:lnTo>
                  <a:lnTo>
                    <a:pt x="56" y="12578"/>
                  </a:lnTo>
                  <a:lnTo>
                    <a:pt x="71" y="12640"/>
                  </a:lnTo>
                  <a:lnTo>
                    <a:pt x="113" y="12734"/>
                  </a:lnTo>
                  <a:lnTo>
                    <a:pt x="127" y="12860"/>
                  </a:lnTo>
                  <a:lnTo>
                    <a:pt x="127" y="13048"/>
                  </a:lnTo>
                  <a:lnTo>
                    <a:pt x="113" y="13095"/>
                  </a:lnTo>
                  <a:lnTo>
                    <a:pt x="85" y="13142"/>
                  </a:lnTo>
                  <a:lnTo>
                    <a:pt x="56" y="13189"/>
                  </a:lnTo>
                  <a:lnTo>
                    <a:pt x="42" y="13251"/>
                  </a:lnTo>
                  <a:lnTo>
                    <a:pt x="0" y="13361"/>
                  </a:lnTo>
                  <a:lnTo>
                    <a:pt x="0" y="13408"/>
                  </a:lnTo>
                  <a:lnTo>
                    <a:pt x="0" y="13471"/>
                  </a:lnTo>
                  <a:lnTo>
                    <a:pt x="42" y="13659"/>
                  </a:lnTo>
                  <a:lnTo>
                    <a:pt x="56" y="13706"/>
                  </a:lnTo>
                  <a:lnTo>
                    <a:pt x="85" y="13721"/>
                  </a:lnTo>
                  <a:lnTo>
                    <a:pt x="127" y="13721"/>
                  </a:lnTo>
                  <a:lnTo>
                    <a:pt x="141" y="13721"/>
                  </a:lnTo>
                  <a:lnTo>
                    <a:pt x="127" y="13721"/>
                  </a:lnTo>
                  <a:lnTo>
                    <a:pt x="141" y="13784"/>
                  </a:lnTo>
                  <a:lnTo>
                    <a:pt x="169" y="13815"/>
                  </a:lnTo>
                  <a:lnTo>
                    <a:pt x="183" y="13847"/>
                  </a:lnTo>
                  <a:lnTo>
                    <a:pt x="212" y="13862"/>
                  </a:lnTo>
                  <a:lnTo>
                    <a:pt x="226" y="13847"/>
                  </a:lnTo>
                  <a:lnTo>
                    <a:pt x="212" y="13862"/>
                  </a:lnTo>
                  <a:lnTo>
                    <a:pt x="212" y="13878"/>
                  </a:lnTo>
                  <a:lnTo>
                    <a:pt x="226" y="13878"/>
                  </a:lnTo>
                  <a:lnTo>
                    <a:pt x="254" y="13894"/>
                  </a:lnTo>
                  <a:lnTo>
                    <a:pt x="282" y="13925"/>
                  </a:lnTo>
                  <a:lnTo>
                    <a:pt x="367" y="14129"/>
                  </a:lnTo>
                  <a:lnTo>
                    <a:pt x="395" y="14175"/>
                  </a:lnTo>
                  <a:lnTo>
                    <a:pt x="423" y="14222"/>
                  </a:lnTo>
                  <a:lnTo>
                    <a:pt x="508" y="14285"/>
                  </a:lnTo>
                  <a:lnTo>
                    <a:pt x="593" y="14348"/>
                  </a:lnTo>
                  <a:lnTo>
                    <a:pt x="663" y="14395"/>
                  </a:lnTo>
                  <a:lnTo>
                    <a:pt x="720" y="14442"/>
                  </a:lnTo>
                  <a:lnTo>
                    <a:pt x="903" y="14598"/>
                  </a:lnTo>
                  <a:lnTo>
                    <a:pt x="959" y="14630"/>
                  </a:lnTo>
                  <a:lnTo>
                    <a:pt x="1002" y="14645"/>
                  </a:lnTo>
                  <a:lnTo>
                    <a:pt x="1030" y="14645"/>
                  </a:lnTo>
                  <a:lnTo>
                    <a:pt x="1072" y="14630"/>
                  </a:lnTo>
                  <a:lnTo>
                    <a:pt x="1086" y="14630"/>
                  </a:lnTo>
                  <a:lnTo>
                    <a:pt x="1086" y="14614"/>
                  </a:lnTo>
                  <a:lnTo>
                    <a:pt x="1086" y="14630"/>
                  </a:lnTo>
                  <a:lnTo>
                    <a:pt x="1115" y="14630"/>
                  </a:lnTo>
                  <a:lnTo>
                    <a:pt x="1143" y="14645"/>
                  </a:lnTo>
                  <a:lnTo>
                    <a:pt x="1171" y="14645"/>
                  </a:lnTo>
                  <a:lnTo>
                    <a:pt x="1284" y="14630"/>
                  </a:lnTo>
                  <a:lnTo>
                    <a:pt x="1453" y="14583"/>
                  </a:lnTo>
                  <a:lnTo>
                    <a:pt x="1538" y="14567"/>
                  </a:lnTo>
                  <a:lnTo>
                    <a:pt x="1580" y="14567"/>
                  </a:lnTo>
                  <a:lnTo>
                    <a:pt x="1637" y="14567"/>
                  </a:lnTo>
                  <a:lnTo>
                    <a:pt x="1721" y="14567"/>
                  </a:lnTo>
                  <a:lnTo>
                    <a:pt x="1834" y="14536"/>
                  </a:lnTo>
                  <a:lnTo>
                    <a:pt x="1933" y="14504"/>
                  </a:lnTo>
                  <a:lnTo>
                    <a:pt x="1989" y="14489"/>
                  </a:lnTo>
                  <a:lnTo>
                    <a:pt x="2032" y="14442"/>
                  </a:lnTo>
                  <a:lnTo>
                    <a:pt x="2074" y="14426"/>
                  </a:lnTo>
                  <a:lnTo>
                    <a:pt x="2116" y="14395"/>
                  </a:lnTo>
                  <a:lnTo>
                    <a:pt x="2159" y="14395"/>
                  </a:lnTo>
                  <a:lnTo>
                    <a:pt x="2201" y="14410"/>
                  </a:lnTo>
                  <a:lnTo>
                    <a:pt x="2257" y="14410"/>
                  </a:lnTo>
                  <a:lnTo>
                    <a:pt x="2271" y="14410"/>
                  </a:lnTo>
                  <a:lnTo>
                    <a:pt x="2328" y="14426"/>
                  </a:lnTo>
                  <a:lnTo>
                    <a:pt x="2356" y="14457"/>
                  </a:lnTo>
                  <a:lnTo>
                    <a:pt x="2441" y="14583"/>
                  </a:lnTo>
                  <a:lnTo>
                    <a:pt x="2483" y="14630"/>
                  </a:lnTo>
                  <a:lnTo>
                    <a:pt x="2525" y="14645"/>
                  </a:lnTo>
                  <a:lnTo>
                    <a:pt x="2554" y="14645"/>
                  </a:lnTo>
                  <a:lnTo>
                    <a:pt x="2610" y="14645"/>
                  </a:lnTo>
                  <a:lnTo>
                    <a:pt x="2666" y="14677"/>
                  </a:lnTo>
                  <a:lnTo>
                    <a:pt x="2709" y="14692"/>
                  </a:lnTo>
                  <a:lnTo>
                    <a:pt x="2737" y="14708"/>
                  </a:lnTo>
                  <a:lnTo>
                    <a:pt x="2765" y="14708"/>
                  </a:lnTo>
                  <a:lnTo>
                    <a:pt x="2765" y="14692"/>
                  </a:lnTo>
                  <a:lnTo>
                    <a:pt x="2765" y="14708"/>
                  </a:lnTo>
                  <a:lnTo>
                    <a:pt x="2779" y="14708"/>
                  </a:lnTo>
                  <a:lnTo>
                    <a:pt x="2808" y="14708"/>
                  </a:lnTo>
                  <a:lnTo>
                    <a:pt x="2850" y="14724"/>
                  </a:lnTo>
                  <a:lnTo>
                    <a:pt x="2878" y="14755"/>
                  </a:lnTo>
                  <a:lnTo>
                    <a:pt x="2892" y="14802"/>
                  </a:lnTo>
                  <a:lnTo>
                    <a:pt x="2892" y="14849"/>
                  </a:lnTo>
                  <a:lnTo>
                    <a:pt x="2892" y="14880"/>
                  </a:lnTo>
                  <a:lnTo>
                    <a:pt x="2892" y="14943"/>
                  </a:lnTo>
                  <a:lnTo>
                    <a:pt x="2892" y="15006"/>
                  </a:lnTo>
                  <a:lnTo>
                    <a:pt x="2892" y="15037"/>
                  </a:lnTo>
                  <a:lnTo>
                    <a:pt x="2892" y="15162"/>
                  </a:lnTo>
                  <a:lnTo>
                    <a:pt x="2892" y="15272"/>
                  </a:lnTo>
                  <a:lnTo>
                    <a:pt x="2906" y="15319"/>
                  </a:lnTo>
                  <a:lnTo>
                    <a:pt x="2920" y="15382"/>
                  </a:lnTo>
                  <a:lnTo>
                    <a:pt x="3062" y="15585"/>
                  </a:lnTo>
                  <a:lnTo>
                    <a:pt x="3090" y="15617"/>
                  </a:lnTo>
                  <a:lnTo>
                    <a:pt x="3104" y="15617"/>
                  </a:lnTo>
                  <a:lnTo>
                    <a:pt x="3118" y="15617"/>
                  </a:lnTo>
                  <a:lnTo>
                    <a:pt x="3104" y="15632"/>
                  </a:lnTo>
                  <a:lnTo>
                    <a:pt x="3104" y="15648"/>
                  </a:lnTo>
                  <a:lnTo>
                    <a:pt x="3132" y="15679"/>
                  </a:lnTo>
                  <a:lnTo>
                    <a:pt x="3189" y="15773"/>
                  </a:lnTo>
                  <a:lnTo>
                    <a:pt x="3217" y="15820"/>
                  </a:lnTo>
                  <a:lnTo>
                    <a:pt x="3231" y="15867"/>
                  </a:lnTo>
                  <a:lnTo>
                    <a:pt x="3231" y="15930"/>
                  </a:lnTo>
                  <a:lnTo>
                    <a:pt x="3231" y="15961"/>
                  </a:lnTo>
                  <a:lnTo>
                    <a:pt x="3231" y="16024"/>
                  </a:lnTo>
                  <a:lnTo>
                    <a:pt x="3245" y="16086"/>
                  </a:lnTo>
                  <a:lnTo>
                    <a:pt x="3301" y="16415"/>
                  </a:lnTo>
                  <a:lnTo>
                    <a:pt x="3330" y="16541"/>
                  </a:lnTo>
                  <a:lnTo>
                    <a:pt x="3358" y="16635"/>
                  </a:lnTo>
                  <a:lnTo>
                    <a:pt x="3372" y="16713"/>
                  </a:lnTo>
                  <a:lnTo>
                    <a:pt x="3330" y="16791"/>
                  </a:lnTo>
                  <a:lnTo>
                    <a:pt x="3259" y="16964"/>
                  </a:lnTo>
                  <a:lnTo>
                    <a:pt x="3245" y="17011"/>
                  </a:lnTo>
                  <a:lnTo>
                    <a:pt x="3231" y="17073"/>
                  </a:lnTo>
                  <a:lnTo>
                    <a:pt x="3231" y="17261"/>
                  </a:lnTo>
                  <a:lnTo>
                    <a:pt x="3245" y="17324"/>
                  </a:lnTo>
                  <a:lnTo>
                    <a:pt x="3245" y="17308"/>
                  </a:lnTo>
                  <a:lnTo>
                    <a:pt x="3245" y="17324"/>
                  </a:lnTo>
                  <a:lnTo>
                    <a:pt x="3217" y="17387"/>
                  </a:lnTo>
                  <a:lnTo>
                    <a:pt x="3189" y="17496"/>
                  </a:lnTo>
                  <a:lnTo>
                    <a:pt x="3174" y="17559"/>
                  </a:lnTo>
                  <a:lnTo>
                    <a:pt x="3189" y="17606"/>
                  </a:lnTo>
                  <a:lnTo>
                    <a:pt x="3414" y="18029"/>
                  </a:lnTo>
                  <a:lnTo>
                    <a:pt x="3442" y="18076"/>
                  </a:lnTo>
                  <a:lnTo>
                    <a:pt x="3442" y="18123"/>
                  </a:lnTo>
                  <a:lnTo>
                    <a:pt x="3457" y="18232"/>
                  </a:lnTo>
                  <a:lnTo>
                    <a:pt x="3499" y="18640"/>
                  </a:lnTo>
                  <a:lnTo>
                    <a:pt x="3527" y="18687"/>
                  </a:lnTo>
                  <a:lnTo>
                    <a:pt x="3555" y="18734"/>
                  </a:lnTo>
                  <a:lnTo>
                    <a:pt x="3668" y="18812"/>
                  </a:lnTo>
                  <a:lnTo>
                    <a:pt x="3725" y="18843"/>
                  </a:lnTo>
                  <a:lnTo>
                    <a:pt x="3725" y="18828"/>
                  </a:lnTo>
                  <a:lnTo>
                    <a:pt x="3725" y="18843"/>
                  </a:lnTo>
                  <a:lnTo>
                    <a:pt x="3753" y="18906"/>
                  </a:lnTo>
                  <a:lnTo>
                    <a:pt x="3767" y="18953"/>
                  </a:lnTo>
                  <a:lnTo>
                    <a:pt x="3809" y="19063"/>
                  </a:lnTo>
                  <a:lnTo>
                    <a:pt x="3852" y="19250"/>
                  </a:lnTo>
                  <a:lnTo>
                    <a:pt x="3866" y="19376"/>
                  </a:lnTo>
                  <a:lnTo>
                    <a:pt x="3866" y="19407"/>
                  </a:lnTo>
                  <a:lnTo>
                    <a:pt x="3866" y="19470"/>
                  </a:lnTo>
                  <a:lnTo>
                    <a:pt x="3894" y="19517"/>
                  </a:lnTo>
                  <a:lnTo>
                    <a:pt x="3964" y="19642"/>
                  </a:lnTo>
                  <a:lnTo>
                    <a:pt x="4007" y="19673"/>
                  </a:lnTo>
                  <a:lnTo>
                    <a:pt x="4049" y="19689"/>
                  </a:lnTo>
                  <a:lnTo>
                    <a:pt x="4218" y="19642"/>
                  </a:lnTo>
                  <a:lnTo>
                    <a:pt x="4331" y="19611"/>
                  </a:lnTo>
                  <a:lnTo>
                    <a:pt x="4501" y="19564"/>
                  </a:lnTo>
                  <a:lnTo>
                    <a:pt x="4613" y="19548"/>
                  </a:lnTo>
                  <a:lnTo>
                    <a:pt x="4769" y="19548"/>
                  </a:lnTo>
                  <a:lnTo>
                    <a:pt x="4825" y="19532"/>
                  </a:lnTo>
                  <a:lnTo>
                    <a:pt x="4867" y="19501"/>
                  </a:lnTo>
                  <a:lnTo>
                    <a:pt x="5277" y="18984"/>
                  </a:lnTo>
                  <a:lnTo>
                    <a:pt x="5333" y="18875"/>
                  </a:lnTo>
                  <a:lnTo>
                    <a:pt x="5432" y="18608"/>
                  </a:lnTo>
                  <a:lnTo>
                    <a:pt x="5432" y="18561"/>
                  </a:lnTo>
                  <a:lnTo>
                    <a:pt x="5432" y="18546"/>
                  </a:lnTo>
                  <a:lnTo>
                    <a:pt x="5418" y="18546"/>
                  </a:lnTo>
                  <a:lnTo>
                    <a:pt x="5432" y="18546"/>
                  </a:lnTo>
                  <a:lnTo>
                    <a:pt x="5446" y="18530"/>
                  </a:lnTo>
                  <a:lnTo>
                    <a:pt x="5446" y="18514"/>
                  </a:lnTo>
                  <a:lnTo>
                    <a:pt x="5460" y="18467"/>
                  </a:lnTo>
                  <a:lnTo>
                    <a:pt x="5488" y="18436"/>
                  </a:lnTo>
                  <a:lnTo>
                    <a:pt x="5686" y="18279"/>
                  </a:lnTo>
                  <a:lnTo>
                    <a:pt x="5714" y="18232"/>
                  </a:lnTo>
                  <a:lnTo>
                    <a:pt x="5742" y="18185"/>
                  </a:lnTo>
                  <a:lnTo>
                    <a:pt x="5770" y="18076"/>
                  </a:lnTo>
                  <a:lnTo>
                    <a:pt x="5784" y="18013"/>
                  </a:lnTo>
                  <a:lnTo>
                    <a:pt x="5784" y="17950"/>
                  </a:lnTo>
                  <a:lnTo>
                    <a:pt x="5742" y="17762"/>
                  </a:lnTo>
                  <a:lnTo>
                    <a:pt x="5742" y="17700"/>
                  </a:lnTo>
                  <a:lnTo>
                    <a:pt x="5756" y="17653"/>
                  </a:lnTo>
                  <a:lnTo>
                    <a:pt x="5827" y="17527"/>
                  </a:lnTo>
                  <a:lnTo>
                    <a:pt x="5869" y="17480"/>
                  </a:lnTo>
                  <a:lnTo>
                    <a:pt x="5911" y="17449"/>
                  </a:lnTo>
                  <a:lnTo>
                    <a:pt x="6165" y="17277"/>
                  </a:lnTo>
                  <a:lnTo>
                    <a:pt x="6208" y="17246"/>
                  </a:lnTo>
                  <a:lnTo>
                    <a:pt x="6236" y="17183"/>
                  </a:lnTo>
                  <a:lnTo>
                    <a:pt x="6250" y="17152"/>
                  </a:lnTo>
                  <a:lnTo>
                    <a:pt x="6306" y="17042"/>
                  </a:lnTo>
                  <a:lnTo>
                    <a:pt x="6321" y="16995"/>
                  </a:lnTo>
                  <a:lnTo>
                    <a:pt x="6335" y="16932"/>
                  </a:lnTo>
                  <a:lnTo>
                    <a:pt x="6335" y="16885"/>
                  </a:lnTo>
                  <a:lnTo>
                    <a:pt x="6292" y="16697"/>
                  </a:lnTo>
                  <a:lnTo>
                    <a:pt x="6278" y="16572"/>
                  </a:lnTo>
                  <a:lnTo>
                    <a:pt x="6278" y="16541"/>
                  </a:lnTo>
                  <a:lnTo>
                    <a:pt x="6278" y="16509"/>
                  </a:lnTo>
                  <a:lnTo>
                    <a:pt x="6264" y="16494"/>
                  </a:lnTo>
                  <a:lnTo>
                    <a:pt x="6250" y="16509"/>
                  </a:lnTo>
                  <a:lnTo>
                    <a:pt x="6264" y="16494"/>
                  </a:lnTo>
                  <a:lnTo>
                    <a:pt x="6264" y="16462"/>
                  </a:lnTo>
                  <a:lnTo>
                    <a:pt x="6250" y="16431"/>
                  </a:lnTo>
                  <a:lnTo>
                    <a:pt x="6222" y="16400"/>
                  </a:lnTo>
                  <a:lnTo>
                    <a:pt x="6208" y="16337"/>
                  </a:lnTo>
                  <a:lnTo>
                    <a:pt x="6208" y="16086"/>
                  </a:lnTo>
                  <a:lnTo>
                    <a:pt x="6208" y="16024"/>
                  </a:lnTo>
                  <a:lnTo>
                    <a:pt x="6179" y="15961"/>
                  </a:lnTo>
                  <a:lnTo>
                    <a:pt x="6165" y="15914"/>
                  </a:lnTo>
                  <a:lnTo>
                    <a:pt x="6151" y="15867"/>
                  </a:lnTo>
                  <a:lnTo>
                    <a:pt x="6179" y="15820"/>
                  </a:lnTo>
                  <a:lnTo>
                    <a:pt x="6208" y="15789"/>
                  </a:lnTo>
                  <a:lnTo>
                    <a:pt x="6208" y="15758"/>
                  </a:lnTo>
                  <a:lnTo>
                    <a:pt x="6222" y="15711"/>
                  </a:lnTo>
                  <a:lnTo>
                    <a:pt x="6236" y="15664"/>
                  </a:lnTo>
                  <a:lnTo>
                    <a:pt x="6306" y="15538"/>
                  </a:lnTo>
                  <a:lnTo>
                    <a:pt x="6349" y="15491"/>
                  </a:lnTo>
                  <a:lnTo>
                    <a:pt x="6391" y="15460"/>
                  </a:lnTo>
                  <a:lnTo>
                    <a:pt x="6433" y="15429"/>
                  </a:lnTo>
                  <a:lnTo>
                    <a:pt x="6476" y="15413"/>
                  </a:lnTo>
                  <a:lnTo>
                    <a:pt x="6504" y="15350"/>
                  </a:lnTo>
                  <a:lnTo>
                    <a:pt x="6589" y="15162"/>
                  </a:lnTo>
                  <a:lnTo>
                    <a:pt x="6631" y="15115"/>
                  </a:lnTo>
                  <a:lnTo>
                    <a:pt x="6673" y="15068"/>
                  </a:lnTo>
                  <a:lnTo>
                    <a:pt x="6843" y="14974"/>
                  </a:lnTo>
                  <a:lnTo>
                    <a:pt x="6941" y="14896"/>
                  </a:lnTo>
                  <a:lnTo>
                    <a:pt x="7139" y="14677"/>
                  </a:lnTo>
                  <a:lnTo>
                    <a:pt x="7167" y="14630"/>
                  </a:lnTo>
                  <a:lnTo>
                    <a:pt x="7195" y="14583"/>
                  </a:lnTo>
                  <a:lnTo>
                    <a:pt x="7365" y="14160"/>
                  </a:lnTo>
                  <a:lnTo>
                    <a:pt x="7393" y="14035"/>
                  </a:lnTo>
                  <a:lnTo>
                    <a:pt x="7435" y="13862"/>
                  </a:lnTo>
                  <a:lnTo>
                    <a:pt x="7435" y="13831"/>
                  </a:lnTo>
                  <a:lnTo>
                    <a:pt x="7435" y="13815"/>
                  </a:lnTo>
                  <a:lnTo>
                    <a:pt x="7407" y="13815"/>
                  </a:lnTo>
                  <a:lnTo>
                    <a:pt x="7393" y="13815"/>
                  </a:lnTo>
                  <a:lnTo>
                    <a:pt x="6885" y="13941"/>
                  </a:lnTo>
                  <a:lnTo>
                    <a:pt x="6828" y="13941"/>
                  </a:lnTo>
                  <a:lnTo>
                    <a:pt x="6772" y="13925"/>
                  </a:lnTo>
                  <a:lnTo>
                    <a:pt x="6744" y="13894"/>
                  </a:lnTo>
                  <a:lnTo>
                    <a:pt x="6659" y="13831"/>
                  </a:lnTo>
                  <a:lnTo>
                    <a:pt x="6589" y="13737"/>
                  </a:lnTo>
                  <a:lnTo>
                    <a:pt x="6377" y="13392"/>
                  </a:lnTo>
                  <a:lnTo>
                    <a:pt x="6335" y="13345"/>
                  </a:lnTo>
                  <a:lnTo>
                    <a:pt x="6292" y="13314"/>
                  </a:lnTo>
                  <a:lnTo>
                    <a:pt x="6250" y="13283"/>
                  </a:lnTo>
                  <a:lnTo>
                    <a:pt x="6208" y="13251"/>
                  </a:lnTo>
                  <a:lnTo>
                    <a:pt x="6179" y="13204"/>
                  </a:lnTo>
                  <a:lnTo>
                    <a:pt x="6095" y="13079"/>
                  </a:lnTo>
                  <a:lnTo>
                    <a:pt x="6067" y="13032"/>
                  </a:lnTo>
                  <a:lnTo>
                    <a:pt x="6053" y="12969"/>
                  </a:lnTo>
                  <a:lnTo>
                    <a:pt x="6010" y="12860"/>
                  </a:lnTo>
                  <a:lnTo>
                    <a:pt x="5982" y="12734"/>
                  </a:lnTo>
                  <a:lnTo>
                    <a:pt x="5940" y="12546"/>
                  </a:lnTo>
                  <a:lnTo>
                    <a:pt x="5926" y="12499"/>
                  </a:lnTo>
                  <a:lnTo>
                    <a:pt x="5883" y="12453"/>
                  </a:lnTo>
                  <a:lnTo>
                    <a:pt x="5827" y="12390"/>
                  </a:lnTo>
                  <a:lnTo>
                    <a:pt x="5799" y="12327"/>
                  </a:lnTo>
                  <a:lnTo>
                    <a:pt x="5770" y="12280"/>
                  </a:lnTo>
                  <a:lnTo>
                    <a:pt x="5742" y="12092"/>
                  </a:lnTo>
                  <a:lnTo>
                    <a:pt x="5700" y="11983"/>
                  </a:lnTo>
                  <a:lnTo>
                    <a:pt x="5615" y="11779"/>
                  </a:lnTo>
                  <a:lnTo>
                    <a:pt x="5545" y="11685"/>
                  </a:lnTo>
                  <a:lnTo>
                    <a:pt x="5418" y="11544"/>
                  </a:lnTo>
                  <a:lnTo>
                    <a:pt x="5404" y="11513"/>
                  </a:lnTo>
                  <a:lnTo>
                    <a:pt x="5432" y="11528"/>
                  </a:lnTo>
                  <a:lnTo>
                    <a:pt x="5601" y="11622"/>
                  </a:lnTo>
                  <a:lnTo>
                    <a:pt x="5629" y="11622"/>
                  </a:lnTo>
                  <a:lnTo>
                    <a:pt x="5643" y="11622"/>
                  </a:lnTo>
                  <a:lnTo>
                    <a:pt x="5672" y="11607"/>
                  </a:lnTo>
                  <a:lnTo>
                    <a:pt x="5672" y="11591"/>
                  </a:lnTo>
                  <a:lnTo>
                    <a:pt x="5700" y="11560"/>
                  </a:lnTo>
                  <a:lnTo>
                    <a:pt x="5714" y="11544"/>
                  </a:lnTo>
                  <a:lnTo>
                    <a:pt x="5714" y="11528"/>
                  </a:lnTo>
                  <a:lnTo>
                    <a:pt x="5728" y="11544"/>
                  </a:lnTo>
                  <a:lnTo>
                    <a:pt x="5742" y="11560"/>
                  </a:lnTo>
                  <a:lnTo>
                    <a:pt x="5770" y="11591"/>
                  </a:lnTo>
                  <a:lnTo>
                    <a:pt x="5813" y="11701"/>
                  </a:lnTo>
                  <a:lnTo>
                    <a:pt x="6038" y="12139"/>
                  </a:lnTo>
                  <a:lnTo>
                    <a:pt x="6109" y="12233"/>
                  </a:lnTo>
                  <a:lnTo>
                    <a:pt x="6165" y="12296"/>
                  </a:lnTo>
                  <a:lnTo>
                    <a:pt x="6194" y="12343"/>
                  </a:lnTo>
                  <a:lnTo>
                    <a:pt x="6222" y="12406"/>
                  </a:lnTo>
                  <a:lnTo>
                    <a:pt x="6250" y="12515"/>
                  </a:lnTo>
                  <a:lnTo>
                    <a:pt x="6292" y="12640"/>
                  </a:lnTo>
                  <a:lnTo>
                    <a:pt x="6335" y="12813"/>
                  </a:lnTo>
                  <a:lnTo>
                    <a:pt x="6349" y="12875"/>
                  </a:lnTo>
                  <a:lnTo>
                    <a:pt x="6377" y="12922"/>
                  </a:lnTo>
                  <a:lnTo>
                    <a:pt x="6518" y="13063"/>
                  </a:lnTo>
                  <a:lnTo>
                    <a:pt x="6546" y="13110"/>
                  </a:lnTo>
                  <a:lnTo>
                    <a:pt x="6546" y="13142"/>
                  </a:lnTo>
                  <a:lnTo>
                    <a:pt x="6546" y="13189"/>
                  </a:lnTo>
                  <a:lnTo>
                    <a:pt x="6575" y="13236"/>
                  </a:lnTo>
                  <a:lnTo>
                    <a:pt x="6603" y="13283"/>
                  </a:lnTo>
                  <a:lnTo>
                    <a:pt x="6645" y="13392"/>
                  </a:lnTo>
                  <a:lnTo>
                    <a:pt x="6730" y="13596"/>
                  </a:lnTo>
                  <a:lnTo>
                    <a:pt x="6772" y="13627"/>
                  </a:lnTo>
                  <a:lnTo>
                    <a:pt x="6814" y="13627"/>
                  </a:lnTo>
                  <a:lnTo>
                    <a:pt x="6913" y="13596"/>
                  </a:lnTo>
                  <a:lnTo>
                    <a:pt x="7026" y="13565"/>
                  </a:lnTo>
                  <a:lnTo>
                    <a:pt x="7054" y="13565"/>
                  </a:lnTo>
                  <a:lnTo>
                    <a:pt x="7097" y="13565"/>
                  </a:lnTo>
                  <a:lnTo>
                    <a:pt x="7139" y="13533"/>
                  </a:lnTo>
                  <a:lnTo>
                    <a:pt x="7195" y="13455"/>
                  </a:lnTo>
                  <a:lnTo>
                    <a:pt x="7252" y="13424"/>
                  </a:lnTo>
                  <a:lnTo>
                    <a:pt x="7294" y="13392"/>
                  </a:lnTo>
                  <a:lnTo>
                    <a:pt x="7393" y="13361"/>
                  </a:lnTo>
                  <a:lnTo>
                    <a:pt x="7506" y="13314"/>
                  </a:lnTo>
                  <a:lnTo>
                    <a:pt x="7675" y="13220"/>
                  </a:lnTo>
                  <a:lnTo>
                    <a:pt x="7731" y="13189"/>
                  </a:lnTo>
                  <a:lnTo>
                    <a:pt x="7774" y="13157"/>
                  </a:lnTo>
                  <a:lnTo>
                    <a:pt x="7957" y="13063"/>
                  </a:lnTo>
                  <a:lnTo>
                    <a:pt x="7999" y="13032"/>
                  </a:lnTo>
                  <a:lnTo>
                    <a:pt x="8042" y="12985"/>
                  </a:lnTo>
                  <a:lnTo>
                    <a:pt x="8169" y="12781"/>
                  </a:lnTo>
                  <a:lnTo>
                    <a:pt x="8239" y="12672"/>
                  </a:lnTo>
                  <a:lnTo>
                    <a:pt x="8253" y="12625"/>
                  </a:lnTo>
                  <a:lnTo>
                    <a:pt x="8324" y="12531"/>
                  </a:lnTo>
                  <a:lnTo>
                    <a:pt x="8380" y="12468"/>
                  </a:lnTo>
                  <a:lnTo>
                    <a:pt x="8380" y="12437"/>
                  </a:lnTo>
                  <a:lnTo>
                    <a:pt x="8395" y="12421"/>
                  </a:lnTo>
                  <a:lnTo>
                    <a:pt x="8380" y="12406"/>
                  </a:lnTo>
                  <a:lnTo>
                    <a:pt x="8366" y="12390"/>
                  </a:lnTo>
                  <a:lnTo>
                    <a:pt x="8183" y="12233"/>
                  </a:lnTo>
                  <a:lnTo>
                    <a:pt x="8141" y="12202"/>
                  </a:lnTo>
                  <a:lnTo>
                    <a:pt x="8098" y="12186"/>
                  </a:lnTo>
                  <a:lnTo>
                    <a:pt x="8070" y="12171"/>
                  </a:lnTo>
                  <a:lnTo>
                    <a:pt x="8042" y="12124"/>
                  </a:lnTo>
                  <a:lnTo>
                    <a:pt x="8028" y="12092"/>
                  </a:lnTo>
                  <a:lnTo>
                    <a:pt x="7985" y="12061"/>
                  </a:lnTo>
                  <a:lnTo>
                    <a:pt x="7943" y="12045"/>
                  </a:lnTo>
                  <a:lnTo>
                    <a:pt x="7774" y="12092"/>
                  </a:lnTo>
                  <a:lnTo>
                    <a:pt x="7731" y="12092"/>
                  </a:lnTo>
                  <a:lnTo>
                    <a:pt x="7675" y="12077"/>
                  </a:lnTo>
                  <a:lnTo>
                    <a:pt x="7633" y="12061"/>
                  </a:lnTo>
                  <a:lnTo>
                    <a:pt x="7590" y="12030"/>
                  </a:lnTo>
                  <a:lnTo>
                    <a:pt x="7548" y="12030"/>
                  </a:lnTo>
                  <a:lnTo>
                    <a:pt x="7463" y="12014"/>
                  </a:lnTo>
                  <a:lnTo>
                    <a:pt x="7435" y="11983"/>
                  </a:lnTo>
                  <a:lnTo>
                    <a:pt x="7393" y="11951"/>
                  </a:lnTo>
                  <a:lnTo>
                    <a:pt x="7365" y="11904"/>
                  </a:lnTo>
                  <a:lnTo>
                    <a:pt x="7336" y="11795"/>
                  </a:lnTo>
                  <a:lnTo>
                    <a:pt x="7308" y="11732"/>
                  </a:lnTo>
                  <a:lnTo>
                    <a:pt x="7280" y="11685"/>
                  </a:lnTo>
                  <a:lnTo>
                    <a:pt x="7209" y="11622"/>
                  </a:lnTo>
                  <a:lnTo>
                    <a:pt x="7181" y="11575"/>
                  </a:lnTo>
                  <a:lnTo>
                    <a:pt x="7181" y="11528"/>
                  </a:lnTo>
                  <a:lnTo>
                    <a:pt x="7181" y="11497"/>
                  </a:lnTo>
                  <a:lnTo>
                    <a:pt x="7209" y="11450"/>
                  </a:lnTo>
                  <a:lnTo>
                    <a:pt x="7238" y="11419"/>
                  </a:lnTo>
                  <a:lnTo>
                    <a:pt x="7238" y="11372"/>
                  </a:lnTo>
                  <a:lnTo>
                    <a:pt x="7252" y="11372"/>
                  </a:lnTo>
                  <a:lnTo>
                    <a:pt x="7280" y="11387"/>
                  </a:lnTo>
                  <a:lnTo>
                    <a:pt x="7336" y="11450"/>
                  </a:lnTo>
                  <a:lnTo>
                    <a:pt x="7421" y="11544"/>
                  </a:lnTo>
                  <a:lnTo>
                    <a:pt x="7477" y="11607"/>
                  </a:lnTo>
                  <a:lnTo>
                    <a:pt x="7562" y="11685"/>
                  </a:lnTo>
                  <a:lnTo>
                    <a:pt x="7675" y="11779"/>
                  </a:lnTo>
                  <a:lnTo>
                    <a:pt x="7774" y="11826"/>
                  </a:lnTo>
                  <a:lnTo>
                    <a:pt x="7872" y="11857"/>
                  </a:lnTo>
                  <a:lnTo>
                    <a:pt x="7929" y="11873"/>
                  </a:lnTo>
                  <a:lnTo>
                    <a:pt x="7985" y="11857"/>
                  </a:lnTo>
                  <a:lnTo>
                    <a:pt x="8014" y="11826"/>
                  </a:lnTo>
                  <a:lnTo>
                    <a:pt x="8070" y="11826"/>
                  </a:lnTo>
                  <a:lnTo>
                    <a:pt x="8112" y="11857"/>
                  </a:lnTo>
                  <a:lnTo>
                    <a:pt x="8169" y="11920"/>
                  </a:lnTo>
                  <a:lnTo>
                    <a:pt x="8211" y="11951"/>
                  </a:lnTo>
                  <a:lnTo>
                    <a:pt x="8268" y="11983"/>
                  </a:lnTo>
                  <a:lnTo>
                    <a:pt x="8507" y="12092"/>
                  </a:lnTo>
                  <a:lnTo>
                    <a:pt x="8592" y="12108"/>
                  </a:lnTo>
                  <a:lnTo>
                    <a:pt x="8620" y="12108"/>
                  </a:lnTo>
                  <a:lnTo>
                    <a:pt x="8677" y="12092"/>
                  </a:lnTo>
                  <a:lnTo>
                    <a:pt x="8775" y="12045"/>
                  </a:lnTo>
                  <a:lnTo>
                    <a:pt x="8888" y="12030"/>
                  </a:lnTo>
                  <a:lnTo>
                    <a:pt x="9114" y="12030"/>
                  </a:lnTo>
                  <a:lnTo>
                    <a:pt x="9170" y="12045"/>
                  </a:lnTo>
                  <a:lnTo>
                    <a:pt x="9213" y="12092"/>
                  </a:lnTo>
                  <a:lnTo>
                    <a:pt x="9283" y="12202"/>
                  </a:lnTo>
                  <a:lnTo>
                    <a:pt x="9312" y="12265"/>
                  </a:lnTo>
                  <a:lnTo>
                    <a:pt x="9354" y="12312"/>
                  </a:lnTo>
                  <a:lnTo>
                    <a:pt x="9424" y="12437"/>
                  </a:lnTo>
                  <a:lnTo>
                    <a:pt x="9495" y="12546"/>
                  </a:lnTo>
                  <a:lnTo>
                    <a:pt x="9551" y="12609"/>
                  </a:lnTo>
                  <a:lnTo>
                    <a:pt x="9594" y="12625"/>
                  </a:lnTo>
                  <a:lnTo>
                    <a:pt x="9636" y="12609"/>
                  </a:lnTo>
                  <a:lnTo>
                    <a:pt x="9749" y="12531"/>
                  </a:lnTo>
                  <a:lnTo>
                    <a:pt x="9777" y="12515"/>
                  </a:lnTo>
                  <a:lnTo>
                    <a:pt x="9791" y="12531"/>
                  </a:lnTo>
                  <a:lnTo>
                    <a:pt x="9805" y="12531"/>
                  </a:lnTo>
                  <a:lnTo>
                    <a:pt x="9805" y="12562"/>
                  </a:lnTo>
                  <a:lnTo>
                    <a:pt x="9862" y="13126"/>
                  </a:lnTo>
                  <a:lnTo>
                    <a:pt x="9890" y="13251"/>
                  </a:lnTo>
                  <a:lnTo>
                    <a:pt x="9932" y="13424"/>
                  </a:lnTo>
                  <a:lnTo>
                    <a:pt x="9975" y="13549"/>
                  </a:lnTo>
                  <a:lnTo>
                    <a:pt x="10116" y="13815"/>
                  </a:lnTo>
                  <a:lnTo>
                    <a:pt x="10172" y="13925"/>
                  </a:lnTo>
                  <a:lnTo>
                    <a:pt x="10186" y="13972"/>
                  </a:lnTo>
                  <a:lnTo>
                    <a:pt x="10243" y="14082"/>
                  </a:lnTo>
                  <a:lnTo>
                    <a:pt x="10327" y="14207"/>
                  </a:lnTo>
                  <a:lnTo>
                    <a:pt x="10341" y="14222"/>
                  </a:lnTo>
                  <a:lnTo>
                    <a:pt x="10356" y="14222"/>
                  </a:lnTo>
                  <a:lnTo>
                    <a:pt x="10370" y="14222"/>
                  </a:lnTo>
                  <a:lnTo>
                    <a:pt x="10384" y="14207"/>
                  </a:lnTo>
                  <a:lnTo>
                    <a:pt x="10398" y="14160"/>
                  </a:lnTo>
                  <a:lnTo>
                    <a:pt x="10468" y="14066"/>
                  </a:lnTo>
                  <a:lnTo>
                    <a:pt x="10525" y="13988"/>
                  </a:lnTo>
                  <a:lnTo>
                    <a:pt x="10581" y="13894"/>
                  </a:lnTo>
                  <a:lnTo>
                    <a:pt x="10610" y="13847"/>
                  </a:lnTo>
                  <a:lnTo>
                    <a:pt x="10624" y="13800"/>
                  </a:lnTo>
                  <a:lnTo>
                    <a:pt x="10624" y="13737"/>
                  </a:lnTo>
                  <a:lnTo>
                    <a:pt x="10624" y="13549"/>
                  </a:lnTo>
                  <a:lnTo>
                    <a:pt x="10652" y="13439"/>
                  </a:lnTo>
                  <a:lnTo>
                    <a:pt x="10680" y="13314"/>
                  </a:lnTo>
                  <a:lnTo>
                    <a:pt x="10708" y="13267"/>
                  </a:lnTo>
                  <a:lnTo>
                    <a:pt x="10737" y="13220"/>
                  </a:lnTo>
                  <a:lnTo>
                    <a:pt x="10863" y="13079"/>
                  </a:lnTo>
                  <a:lnTo>
                    <a:pt x="10962" y="13001"/>
                  </a:lnTo>
                  <a:lnTo>
                    <a:pt x="11132" y="12907"/>
                  </a:lnTo>
                  <a:lnTo>
                    <a:pt x="11216" y="12828"/>
                  </a:lnTo>
                  <a:lnTo>
                    <a:pt x="11273" y="12766"/>
                  </a:lnTo>
                  <a:lnTo>
                    <a:pt x="11315" y="12719"/>
                  </a:lnTo>
                  <a:lnTo>
                    <a:pt x="11343" y="12672"/>
                  </a:lnTo>
                  <a:lnTo>
                    <a:pt x="11371" y="12562"/>
                  </a:lnTo>
                  <a:lnTo>
                    <a:pt x="11400" y="12515"/>
                  </a:lnTo>
                  <a:lnTo>
                    <a:pt x="11442" y="12499"/>
                  </a:lnTo>
                  <a:lnTo>
                    <a:pt x="11541" y="12499"/>
                  </a:lnTo>
                  <a:lnTo>
                    <a:pt x="11597" y="12499"/>
                  </a:lnTo>
                  <a:lnTo>
                    <a:pt x="11654" y="12468"/>
                  </a:lnTo>
                  <a:lnTo>
                    <a:pt x="11752" y="12437"/>
                  </a:lnTo>
                  <a:lnTo>
                    <a:pt x="11823" y="12421"/>
                  </a:lnTo>
                  <a:lnTo>
                    <a:pt x="11893" y="12437"/>
                  </a:lnTo>
                  <a:lnTo>
                    <a:pt x="11908" y="12453"/>
                  </a:lnTo>
                  <a:lnTo>
                    <a:pt x="11950" y="12484"/>
                  </a:lnTo>
                  <a:lnTo>
                    <a:pt x="11992" y="12515"/>
                  </a:lnTo>
                  <a:lnTo>
                    <a:pt x="12006" y="12562"/>
                  </a:lnTo>
                  <a:lnTo>
                    <a:pt x="12034" y="12625"/>
                  </a:lnTo>
                  <a:lnTo>
                    <a:pt x="12049" y="12672"/>
                  </a:lnTo>
                  <a:lnTo>
                    <a:pt x="12091" y="12781"/>
                  </a:lnTo>
                  <a:lnTo>
                    <a:pt x="12190" y="13126"/>
                  </a:lnTo>
                  <a:lnTo>
                    <a:pt x="12218" y="13173"/>
                  </a:lnTo>
                  <a:lnTo>
                    <a:pt x="12260" y="13220"/>
                  </a:lnTo>
                  <a:lnTo>
                    <a:pt x="12303" y="13236"/>
                  </a:lnTo>
                  <a:lnTo>
                    <a:pt x="12345" y="13251"/>
                  </a:lnTo>
                  <a:lnTo>
                    <a:pt x="12401" y="13236"/>
                  </a:lnTo>
                  <a:lnTo>
                    <a:pt x="12444" y="13220"/>
                  </a:lnTo>
                  <a:lnTo>
                    <a:pt x="12486" y="13204"/>
                  </a:lnTo>
                  <a:lnTo>
                    <a:pt x="12528" y="13220"/>
                  </a:lnTo>
                  <a:lnTo>
                    <a:pt x="12557" y="13267"/>
                  </a:lnTo>
                  <a:lnTo>
                    <a:pt x="12571" y="13314"/>
                  </a:lnTo>
                  <a:lnTo>
                    <a:pt x="12613" y="13439"/>
                  </a:lnTo>
                  <a:lnTo>
                    <a:pt x="12627" y="13549"/>
                  </a:lnTo>
                  <a:lnTo>
                    <a:pt x="12627" y="13737"/>
                  </a:lnTo>
                  <a:lnTo>
                    <a:pt x="12627" y="13862"/>
                  </a:lnTo>
                  <a:lnTo>
                    <a:pt x="12627" y="14113"/>
                  </a:lnTo>
                  <a:lnTo>
                    <a:pt x="12641" y="14175"/>
                  </a:lnTo>
                  <a:lnTo>
                    <a:pt x="12669" y="14222"/>
                  </a:lnTo>
                  <a:lnTo>
                    <a:pt x="12726" y="14285"/>
                  </a:lnTo>
                  <a:lnTo>
                    <a:pt x="12796" y="14395"/>
                  </a:lnTo>
                  <a:lnTo>
                    <a:pt x="12810" y="14426"/>
                  </a:lnTo>
                  <a:lnTo>
                    <a:pt x="12853" y="14551"/>
                  </a:lnTo>
                  <a:lnTo>
                    <a:pt x="12881" y="14583"/>
                  </a:lnTo>
                  <a:lnTo>
                    <a:pt x="12937" y="14692"/>
                  </a:lnTo>
                  <a:lnTo>
                    <a:pt x="12994" y="14755"/>
                  </a:lnTo>
                  <a:lnTo>
                    <a:pt x="13079" y="14833"/>
                  </a:lnTo>
                  <a:lnTo>
                    <a:pt x="13205" y="14974"/>
                  </a:lnTo>
                  <a:lnTo>
                    <a:pt x="13248" y="15006"/>
                  </a:lnTo>
                  <a:lnTo>
                    <a:pt x="13262" y="14990"/>
                  </a:lnTo>
                  <a:lnTo>
                    <a:pt x="13290" y="14990"/>
                  </a:lnTo>
                  <a:lnTo>
                    <a:pt x="13304" y="14943"/>
                  </a:lnTo>
                  <a:lnTo>
                    <a:pt x="13304" y="14880"/>
                  </a:lnTo>
                  <a:lnTo>
                    <a:pt x="13262" y="14771"/>
                  </a:lnTo>
                  <a:lnTo>
                    <a:pt x="13220" y="14661"/>
                  </a:lnTo>
                  <a:lnTo>
                    <a:pt x="13205" y="14614"/>
                  </a:lnTo>
                  <a:lnTo>
                    <a:pt x="13135" y="14520"/>
                  </a:lnTo>
                  <a:lnTo>
                    <a:pt x="13079" y="14457"/>
                  </a:lnTo>
                  <a:lnTo>
                    <a:pt x="12994" y="14379"/>
                  </a:lnTo>
                  <a:lnTo>
                    <a:pt x="12952" y="14363"/>
                  </a:lnTo>
                  <a:lnTo>
                    <a:pt x="12867" y="14301"/>
                  </a:lnTo>
                  <a:lnTo>
                    <a:pt x="12839" y="14254"/>
                  </a:lnTo>
                  <a:lnTo>
                    <a:pt x="12825" y="14191"/>
                  </a:lnTo>
                  <a:lnTo>
                    <a:pt x="12782" y="14019"/>
                  </a:lnTo>
                  <a:lnTo>
                    <a:pt x="12768" y="13894"/>
                  </a:lnTo>
                  <a:lnTo>
                    <a:pt x="12768" y="13862"/>
                  </a:lnTo>
                  <a:lnTo>
                    <a:pt x="12782" y="13737"/>
                  </a:lnTo>
                  <a:lnTo>
                    <a:pt x="12810" y="13627"/>
                  </a:lnTo>
                  <a:lnTo>
                    <a:pt x="12825" y="13596"/>
                  </a:lnTo>
                  <a:lnTo>
                    <a:pt x="12839" y="13580"/>
                  </a:lnTo>
                  <a:lnTo>
                    <a:pt x="12867" y="13580"/>
                  </a:lnTo>
                  <a:lnTo>
                    <a:pt x="12881" y="13580"/>
                  </a:lnTo>
                  <a:lnTo>
                    <a:pt x="12994" y="13627"/>
                  </a:lnTo>
                  <a:lnTo>
                    <a:pt x="13036" y="13643"/>
                  </a:lnTo>
                  <a:lnTo>
                    <a:pt x="13079" y="13674"/>
                  </a:lnTo>
                  <a:lnTo>
                    <a:pt x="13107" y="13721"/>
                  </a:lnTo>
                  <a:lnTo>
                    <a:pt x="13149" y="13768"/>
                  </a:lnTo>
                  <a:lnTo>
                    <a:pt x="13205" y="13831"/>
                  </a:lnTo>
                  <a:lnTo>
                    <a:pt x="13290" y="13909"/>
                  </a:lnTo>
                  <a:lnTo>
                    <a:pt x="13318" y="13956"/>
                  </a:lnTo>
                  <a:lnTo>
                    <a:pt x="13361" y="13941"/>
                  </a:lnTo>
                  <a:lnTo>
                    <a:pt x="13389" y="13956"/>
                  </a:lnTo>
                  <a:lnTo>
                    <a:pt x="13417" y="14003"/>
                  </a:lnTo>
                  <a:lnTo>
                    <a:pt x="13431" y="14050"/>
                  </a:lnTo>
                  <a:lnTo>
                    <a:pt x="13445" y="14066"/>
                  </a:lnTo>
                  <a:lnTo>
                    <a:pt x="13459" y="14082"/>
                  </a:lnTo>
                  <a:lnTo>
                    <a:pt x="13488" y="14082"/>
                  </a:lnTo>
                  <a:lnTo>
                    <a:pt x="13502" y="14066"/>
                  </a:lnTo>
                  <a:lnTo>
                    <a:pt x="13685" y="13909"/>
                  </a:lnTo>
                  <a:lnTo>
                    <a:pt x="13770" y="13831"/>
                  </a:lnTo>
                  <a:lnTo>
                    <a:pt x="13840" y="13768"/>
                  </a:lnTo>
                  <a:lnTo>
                    <a:pt x="13854" y="13721"/>
                  </a:lnTo>
                  <a:lnTo>
                    <a:pt x="13854" y="13659"/>
                  </a:lnTo>
                  <a:lnTo>
                    <a:pt x="13756" y="13236"/>
                  </a:lnTo>
                  <a:lnTo>
                    <a:pt x="13727" y="13189"/>
                  </a:lnTo>
                  <a:lnTo>
                    <a:pt x="13699" y="13142"/>
                  </a:lnTo>
                  <a:lnTo>
                    <a:pt x="13629" y="13048"/>
                  </a:lnTo>
                  <a:lnTo>
                    <a:pt x="13558" y="12922"/>
                  </a:lnTo>
                  <a:lnTo>
                    <a:pt x="13502" y="12813"/>
                  </a:lnTo>
                  <a:lnTo>
                    <a:pt x="13488" y="12781"/>
                  </a:lnTo>
                  <a:lnTo>
                    <a:pt x="13474" y="12734"/>
                  </a:lnTo>
                  <a:lnTo>
                    <a:pt x="13488" y="12687"/>
                  </a:lnTo>
                  <a:lnTo>
                    <a:pt x="13572" y="12625"/>
                  </a:lnTo>
                  <a:lnTo>
                    <a:pt x="13615" y="12593"/>
                  </a:lnTo>
                  <a:lnTo>
                    <a:pt x="13699" y="12578"/>
                  </a:lnTo>
                  <a:lnTo>
                    <a:pt x="13742" y="12578"/>
                  </a:lnTo>
                  <a:lnTo>
                    <a:pt x="13784" y="12609"/>
                  </a:lnTo>
                  <a:lnTo>
                    <a:pt x="13897" y="12687"/>
                  </a:lnTo>
                  <a:lnTo>
                    <a:pt x="13911" y="12703"/>
                  </a:lnTo>
                  <a:lnTo>
                    <a:pt x="13925" y="12687"/>
                  </a:lnTo>
                  <a:lnTo>
                    <a:pt x="13939" y="12687"/>
                  </a:lnTo>
                  <a:lnTo>
                    <a:pt x="13939" y="12656"/>
                  </a:lnTo>
                  <a:lnTo>
                    <a:pt x="13939" y="12640"/>
                  </a:lnTo>
                  <a:lnTo>
                    <a:pt x="13953" y="12578"/>
                  </a:lnTo>
                  <a:lnTo>
                    <a:pt x="13996" y="12562"/>
                  </a:lnTo>
                  <a:lnTo>
                    <a:pt x="14165" y="12515"/>
                  </a:lnTo>
                  <a:lnTo>
                    <a:pt x="14207" y="12484"/>
                  </a:lnTo>
                  <a:lnTo>
                    <a:pt x="14250" y="12453"/>
                  </a:lnTo>
                  <a:lnTo>
                    <a:pt x="14278" y="12421"/>
                  </a:lnTo>
                  <a:lnTo>
                    <a:pt x="14320" y="12421"/>
                  </a:lnTo>
                  <a:lnTo>
                    <a:pt x="14391" y="12421"/>
                  </a:lnTo>
                  <a:lnTo>
                    <a:pt x="14475" y="12390"/>
                  </a:lnTo>
                  <a:lnTo>
                    <a:pt x="14503" y="12374"/>
                  </a:lnTo>
                  <a:lnTo>
                    <a:pt x="14616" y="12312"/>
                  </a:lnTo>
                  <a:lnTo>
                    <a:pt x="14645" y="12296"/>
                  </a:lnTo>
                  <a:lnTo>
                    <a:pt x="14743" y="12233"/>
                  </a:lnTo>
                  <a:lnTo>
                    <a:pt x="14856" y="12139"/>
                  </a:lnTo>
                  <a:lnTo>
                    <a:pt x="14898" y="12108"/>
                  </a:lnTo>
                  <a:lnTo>
                    <a:pt x="14927" y="12061"/>
                  </a:lnTo>
                  <a:lnTo>
                    <a:pt x="14955" y="12014"/>
                  </a:lnTo>
                  <a:lnTo>
                    <a:pt x="14997" y="11904"/>
                  </a:lnTo>
                  <a:lnTo>
                    <a:pt x="15025" y="11857"/>
                  </a:lnTo>
                  <a:lnTo>
                    <a:pt x="15082" y="11748"/>
                  </a:lnTo>
                  <a:lnTo>
                    <a:pt x="15152" y="11622"/>
                  </a:lnTo>
                  <a:lnTo>
                    <a:pt x="15167" y="11575"/>
                  </a:lnTo>
                  <a:lnTo>
                    <a:pt x="15181" y="11513"/>
                  </a:lnTo>
                  <a:lnTo>
                    <a:pt x="15181" y="11481"/>
                  </a:lnTo>
                  <a:lnTo>
                    <a:pt x="15167" y="11434"/>
                  </a:lnTo>
                  <a:lnTo>
                    <a:pt x="15152" y="11387"/>
                  </a:lnTo>
                  <a:lnTo>
                    <a:pt x="15138" y="11340"/>
                  </a:lnTo>
                  <a:lnTo>
                    <a:pt x="15152" y="11309"/>
                  </a:lnTo>
                  <a:lnTo>
                    <a:pt x="15167" y="11262"/>
                  </a:lnTo>
                  <a:lnTo>
                    <a:pt x="15152" y="11215"/>
                  </a:lnTo>
                  <a:lnTo>
                    <a:pt x="15138" y="11168"/>
                  </a:lnTo>
                  <a:lnTo>
                    <a:pt x="15096" y="11058"/>
                  </a:lnTo>
                  <a:lnTo>
                    <a:pt x="14997" y="10792"/>
                  </a:lnTo>
                  <a:lnTo>
                    <a:pt x="14969" y="10698"/>
                  </a:lnTo>
                  <a:lnTo>
                    <a:pt x="14983" y="10651"/>
                  </a:lnTo>
                  <a:lnTo>
                    <a:pt x="15011" y="10604"/>
                  </a:lnTo>
                  <a:lnTo>
                    <a:pt x="15068" y="10542"/>
                  </a:lnTo>
                  <a:lnTo>
                    <a:pt x="15167" y="10479"/>
                  </a:lnTo>
                  <a:lnTo>
                    <a:pt x="15195" y="10448"/>
                  </a:lnTo>
                  <a:lnTo>
                    <a:pt x="15237" y="10416"/>
                  </a:lnTo>
                  <a:lnTo>
                    <a:pt x="15251" y="10385"/>
                  </a:lnTo>
                  <a:lnTo>
                    <a:pt x="15237" y="10354"/>
                  </a:lnTo>
                  <a:lnTo>
                    <a:pt x="15195" y="10354"/>
                  </a:lnTo>
                  <a:lnTo>
                    <a:pt x="15096" y="10354"/>
                  </a:lnTo>
                  <a:lnTo>
                    <a:pt x="15011" y="10354"/>
                  </a:lnTo>
                  <a:lnTo>
                    <a:pt x="14941" y="10354"/>
                  </a:lnTo>
                  <a:lnTo>
                    <a:pt x="14913" y="10338"/>
                  </a:lnTo>
                  <a:lnTo>
                    <a:pt x="14884" y="10291"/>
                  </a:lnTo>
                  <a:lnTo>
                    <a:pt x="14856" y="10244"/>
                  </a:lnTo>
                  <a:lnTo>
                    <a:pt x="14800" y="10150"/>
                  </a:lnTo>
                  <a:lnTo>
                    <a:pt x="14786" y="10134"/>
                  </a:lnTo>
                  <a:lnTo>
                    <a:pt x="14786" y="10119"/>
                  </a:lnTo>
                  <a:lnTo>
                    <a:pt x="14814" y="10087"/>
                  </a:lnTo>
                  <a:lnTo>
                    <a:pt x="14856" y="10072"/>
                  </a:lnTo>
                  <a:lnTo>
                    <a:pt x="14955" y="10009"/>
                  </a:lnTo>
                  <a:lnTo>
                    <a:pt x="14997" y="9993"/>
                  </a:lnTo>
                  <a:lnTo>
                    <a:pt x="15082" y="9915"/>
                  </a:lnTo>
                  <a:lnTo>
                    <a:pt x="15138" y="9852"/>
                  </a:lnTo>
                  <a:lnTo>
                    <a:pt x="15181" y="9821"/>
                  </a:lnTo>
                  <a:lnTo>
                    <a:pt x="15223" y="9805"/>
                  </a:lnTo>
                  <a:lnTo>
                    <a:pt x="15223" y="9821"/>
                  </a:lnTo>
                  <a:lnTo>
                    <a:pt x="15237" y="9821"/>
                  </a:lnTo>
                  <a:lnTo>
                    <a:pt x="15223" y="9868"/>
                  </a:lnTo>
                  <a:lnTo>
                    <a:pt x="15209" y="9915"/>
                  </a:lnTo>
                  <a:lnTo>
                    <a:pt x="15195" y="9962"/>
                  </a:lnTo>
                  <a:lnTo>
                    <a:pt x="15223" y="10009"/>
                  </a:lnTo>
                  <a:lnTo>
                    <a:pt x="15251" y="10025"/>
                  </a:lnTo>
                  <a:lnTo>
                    <a:pt x="15279" y="10040"/>
                  </a:lnTo>
                  <a:lnTo>
                    <a:pt x="15378" y="10025"/>
                  </a:lnTo>
                  <a:lnTo>
                    <a:pt x="15477" y="9978"/>
                  </a:lnTo>
                  <a:lnTo>
                    <a:pt x="15533" y="9978"/>
                  </a:lnTo>
                  <a:lnTo>
                    <a:pt x="15576" y="9993"/>
                  </a:lnTo>
                  <a:lnTo>
                    <a:pt x="15618" y="10009"/>
                  </a:lnTo>
                  <a:lnTo>
                    <a:pt x="15660" y="10056"/>
                  </a:lnTo>
                  <a:lnTo>
                    <a:pt x="15689" y="10103"/>
                  </a:lnTo>
                  <a:lnTo>
                    <a:pt x="15717" y="10134"/>
                  </a:lnTo>
                  <a:lnTo>
                    <a:pt x="15731" y="10228"/>
                  </a:lnTo>
                  <a:lnTo>
                    <a:pt x="15731" y="10338"/>
                  </a:lnTo>
                  <a:lnTo>
                    <a:pt x="15731" y="10432"/>
                  </a:lnTo>
                  <a:lnTo>
                    <a:pt x="15717" y="10557"/>
                  </a:lnTo>
                  <a:lnTo>
                    <a:pt x="15689" y="10667"/>
                  </a:lnTo>
                  <a:lnTo>
                    <a:pt x="15674" y="10698"/>
                  </a:lnTo>
                  <a:lnTo>
                    <a:pt x="15689" y="10714"/>
                  </a:lnTo>
                  <a:lnTo>
                    <a:pt x="15703" y="10730"/>
                  </a:lnTo>
                  <a:lnTo>
                    <a:pt x="15717" y="10730"/>
                  </a:lnTo>
                  <a:lnTo>
                    <a:pt x="15745" y="10730"/>
                  </a:lnTo>
                  <a:lnTo>
                    <a:pt x="15801" y="10730"/>
                  </a:lnTo>
                  <a:lnTo>
                    <a:pt x="15858" y="10698"/>
                  </a:lnTo>
                  <a:lnTo>
                    <a:pt x="15886" y="10683"/>
                  </a:lnTo>
                  <a:lnTo>
                    <a:pt x="15971" y="10620"/>
                  </a:lnTo>
                  <a:lnTo>
                    <a:pt x="16041" y="10542"/>
                  </a:lnTo>
                  <a:lnTo>
                    <a:pt x="16069" y="10495"/>
                  </a:lnTo>
                  <a:lnTo>
                    <a:pt x="16055" y="10448"/>
                  </a:lnTo>
                  <a:lnTo>
                    <a:pt x="15971" y="10244"/>
                  </a:lnTo>
                  <a:lnTo>
                    <a:pt x="15943" y="10150"/>
                  </a:lnTo>
                  <a:lnTo>
                    <a:pt x="15943" y="10056"/>
                  </a:lnTo>
                  <a:lnTo>
                    <a:pt x="15943" y="10025"/>
                  </a:lnTo>
                  <a:lnTo>
                    <a:pt x="15943" y="9931"/>
                  </a:lnTo>
                  <a:lnTo>
                    <a:pt x="15914" y="9837"/>
                  </a:lnTo>
                  <a:lnTo>
                    <a:pt x="15900" y="9790"/>
                  </a:lnTo>
                  <a:lnTo>
                    <a:pt x="15886" y="9743"/>
                  </a:lnTo>
                  <a:lnTo>
                    <a:pt x="15914" y="9696"/>
                  </a:lnTo>
                  <a:lnTo>
                    <a:pt x="15985" y="9617"/>
                  </a:lnTo>
                  <a:lnTo>
                    <a:pt x="16041" y="9555"/>
                  </a:lnTo>
                  <a:lnTo>
                    <a:pt x="16084" y="9523"/>
                  </a:lnTo>
                  <a:lnTo>
                    <a:pt x="16126" y="9508"/>
                  </a:lnTo>
                  <a:lnTo>
                    <a:pt x="16154" y="9523"/>
                  </a:lnTo>
                  <a:lnTo>
                    <a:pt x="16168" y="9539"/>
                  </a:lnTo>
                  <a:lnTo>
                    <a:pt x="16168" y="9570"/>
                  </a:lnTo>
                  <a:lnTo>
                    <a:pt x="16182" y="9586"/>
                  </a:lnTo>
                  <a:lnTo>
                    <a:pt x="16253" y="9586"/>
                  </a:lnTo>
                  <a:lnTo>
                    <a:pt x="16295" y="9570"/>
                  </a:lnTo>
                  <a:lnTo>
                    <a:pt x="16323" y="9539"/>
                  </a:lnTo>
                  <a:lnTo>
                    <a:pt x="16366" y="9523"/>
                  </a:lnTo>
                  <a:lnTo>
                    <a:pt x="16408" y="9539"/>
                  </a:lnTo>
                  <a:lnTo>
                    <a:pt x="16450" y="9555"/>
                  </a:lnTo>
                  <a:lnTo>
                    <a:pt x="16493" y="9570"/>
                  </a:lnTo>
                  <a:lnTo>
                    <a:pt x="16535" y="9539"/>
                  </a:lnTo>
                  <a:lnTo>
                    <a:pt x="16662" y="9398"/>
                  </a:lnTo>
                  <a:lnTo>
                    <a:pt x="16747" y="9304"/>
                  </a:lnTo>
                  <a:lnTo>
                    <a:pt x="16803" y="9241"/>
                  </a:lnTo>
                  <a:lnTo>
                    <a:pt x="16874" y="9148"/>
                  </a:lnTo>
                  <a:lnTo>
                    <a:pt x="17085" y="8866"/>
                  </a:lnTo>
                  <a:lnTo>
                    <a:pt x="17142" y="8756"/>
                  </a:lnTo>
                  <a:lnTo>
                    <a:pt x="17226" y="8568"/>
                  </a:lnTo>
                  <a:lnTo>
                    <a:pt x="17255" y="8505"/>
                  </a:lnTo>
                  <a:lnTo>
                    <a:pt x="17255" y="8443"/>
                  </a:lnTo>
                  <a:lnTo>
                    <a:pt x="17255" y="8270"/>
                  </a:lnTo>
                  <a:lnTo>
                    <a:pt x="17269" y="8145"/>
                  </a:lnTo>
                  <a:lnTo>
                    <a:pt x="17311" y="7800"/>
                  </a:lnTo>
                  <a:lnTo>
                    <a:pt x="17325" y="7675"/>
                  </a:lnTo>
                  <a:lnTo>
                    <a:pt x="17325" y="7659"/>
                  </a:lnTo>
                  <a:lnTo>
                    <a:pt x="17311" y="7597"/>
                  </a:lnTo>
                  <a:lnTo>
                    <a:pt x="17283" y="7550"/>
                  </a:lnTo>
                  <a:lnTo>
                    <a:pt x="17226" y="7487"/>
                  </a:lnTo>
                  <a:lnTo>
                    <a:pt x="17184" y="7456"/>
                  </a:lnTo>
                  <a:lnTo>
                    <a:pt x="17142" y="7472"/>
                  </a:lnTo>
                  <a:lnTo>
                    <a:pt x="17029" y="7550"/>
                  </a:lnTo>
                  <a:lnTo>
                    <a:pt x="16972" y="7581"/>
                  </a:lnTo>
                  <a:lnTo>
                    <a:pt x="16930" y="7565"/>
                  </a:lnTo>
                  <a:lnTo>
                    <a:pt x="16888" y="7550"/>
                  </a:lnTo>
                  <a:lnTo>
                    <a:pt x="16845" y="7503"/>
                  </a:lnTo>
                  <a:lnTo>
                    <a:pt x="16817" y="7456"/>
                  </a:lnTo>
                  <a:lnTo>
                    <a:pt x="16803" y="7425"/>
                  </a:lnTo>
                  <a:lnTo>
                    <a:pt x="16775" y="7378"/>
                  </a:lnTo>
                  <a:lnTo>
                    <a:pt x="16733" y="7362"/>
                  </a:lnTo>
                  <a:lnTo>
                    <a:pt x="16718" y="7346"/>
                  </a:lnTo>
                  <a:lnTo>
                    <a:pt x="16733" y="7331"/>
                  </a:lnTo>
                  <a:lnTo>
                    <a:pt x="16817" y="7237"/>
                  </a:lnTo>
                  <a:lnTo>
                    <a:pt x="16944" y="7096"/>
                  </a:lnTo>
                  <a:lnTo>
                    <a:pt x="17015" y="7017"/>
                  </a:lnTo>
                  <a:lnTo>
                    <a:pt x="17071" y="6955"/>
                  </a:lnTo>
                  <a:lnTo>
                    <a:pt x="17099" y="6908"/>
                  </a:lnTo>
                  <a:lnTo>
                    <a:pt x="17114" y="6861"/>
                  </a:lnTo>
                  <a:lnTo>
                    <a:pt x="17128" y="6829"/>
                  </a:lnTo>
                  <a:lnTo>
                    <a:pt x="17156" y="6782"/>
                  </a:lnTo>
                  <a:lnTo>
                    <a:pt x="17565" y="6328"/>
                  </a:lnTo>
                  <a:lnTo>
                    <a:pt x="17607" y="6297"/>
                  </a:lnTo>
                  <a:lnTo>
                    <a:pt x="17664" y="6281"/>
                  </a:lnTo>
                  <a:lnTo>
                    <a:pt x="17678" y="6281"/>
                  </a:lnTo>
                  <a:lnTo>
                    <a:pt x="17791" y="6281"/>
                  </a:lnTo>
                  <a:lnTo>
                    <a:pt x="18031" y="6281"/>
                  </a:lnTo>
                  <a:lnTo>
                    <a:pt x="18087" y="6281"/>
                  </a:lnTo>
                  <a:lnTo>
                    <a:pt x="18129" y="6265"/>
                  </a:lnTo>
                  <a:lnTo>
                    <a:pt x="18172" y="6234"/>
                  </a:lnTo>
                  <a:lnTo>
                    <a:pt x="18228" y="6218"/>
                  </a:lnTo>
                  <a:lnTo>
                    <a:pt x="18270" y="6234"/>
                  </a:lnTo>
                  <a:lnTo>
                    <a:pt x="18369" y="6265"/>
                  </a:lnTo>
                  <a:lnTo>
                    <a:pt x="18411" y="6297"/>
                  </a:lnTo>
                  <a:lnTo>
                    <a:pt x="18426" y="6344"/>
                  </a:lnTo>
                  <a:lnTo>
                    <a:pt x="18426" y="6375"/>
                  </a:lnTo>
                  <a:lnTo>
                    <a:pt x="18440" y="6406"/>
                  </a:lnTo>
                  <a:lnTo>
                    <a:pt x="18440" y="6422"/>
                  </a:lnTo>
                  <a:lnTo>
                    <a:pt x="18468" y="6422"/>
                  </a:lnTo>
                  <a:lnTo>
                    <a:pt x="18482" y="6438"/>
                  </a:lnTo>
                  <a:lnTo>
                    <a:pt x="18722" y="6375"/>
                  </a:lnTo>
                  <a:lnTo>
                    <a:pt x="18807" y="6359"/>
                  </a:lnTo>
                  <a:lnTo>
                    <a:pt x="18821" y="6359"/>
                  </a:lnTo>
                  <a:lnTo>
                    <a:pt x="18807" y="6328"/>
                  </a:lnTo>
                  <a:lnTo>
                    <a:pt x="18792" y="6281"/>
                  </a:lnTo>
                  <a:lnTo>
                    <a:pt x="18792" y="6234"/>
                  </a:lnTo>
                  <a:lnTo>
                    <a:pt x="18821" y="6124"/>
                  </a:lnTo>
                  <a:lnTo>
                    <a:pt x="18863" y="5999"/>
                  </a:lnTo>
                  <a:lnTo>
                    <a:pt x="18891" y="5889"/>
                  </a:lnTo>
                  <a:lnTo>
                    <a:pt x="18919" y="5842"/>
                  </a:lnTo>
                  <a:lnTo>
                    <a:pt x="18962" y="5796"/>
                  </a:lnTo>
                  <a:lnTo>
                    <a:pt x="19075" y="5717"/>
                  </a:lnTo>
                  <a:lnTo>
                    <a:pt x="19117" y="5686"/>
                  </a:lnTo>
                  <a:lnTo>
                    <a:pt x="19173" y="5686"/>
                  </a:lnTo>
                  <a:lnTo>
                    <a:pt x="19343" y="5733"/>
                  </a:lnTo>
                  <a:lnTo>
                    <a:pt x="19385" y="5764"/>
                  </a:lnTo>
                  <a:lnTo>
                    <a:pt x="19427" y="5811"/>
                  </a:lnTo>
                  <a:lnTo>
                    <a:pt x="19441" y="5842"/>
                  </a:lnTo>
                  <a:lnTo>
                    <a:pt x="19456" y="5874"/>
                  </a:lnTo>
                  <a:lnTo>
                    <a:pt x="19470" y="5874"/>
                  </a:lnTo>
                  <a:lnTo>
                    <a:pt x="19484" y="5874"/>
                  </a:lnTo>
                  <a:lnTo>
                    <a:pt x="19498" y="5858"/>
                  </a:lnTo>
                  <a:lnTo>
                    <a:pt x="19568" y="5796"/>
                  </a:lnTo>
                  <a:lnTo>
                    <a:pt x="19653" y="5717"/>
                  </a:lnTo>
                  <a:lnTo>
                    <a:pt x="19836" y="5561"/>
                  </a:lnTo>
                  <a:lnTo>
                    <a:pt x="19851" y="5545"/>
                  </a:lnTo>
                  <a:lnTo>
                    <a:pt x="19865" y="5545"/>
                  </a:lnTo>
                  <a:lnTo>
                    <a:pt x="19879" y="5561"/>
                  </a:lnTo>
                  <a:lnTo>
                    <a:pt x="19879" y="5592"/>
                  </a:lnTo>
                  <a:lnTo>
                    <a:pt x="19879" y="5764"/>
                  </a:lnTo>
                  <a:lnTo>
                    <a:pt x="19865" y="5827"/>
                  </a:lnTo>
                  <a:lnTo>
                    <a:pt x="19836" y="5874"/>
                  </a:lnTo>
                  <a:lnTo>
                    <a:pt x="19709" y="6015"/>
                  </a:lnTo>
                  <a:lnTo>
                    <a:pt x="19625" y="6093"/>
                  </a:lnTo>
                  <a:lnTo>
                    <a:pt x="19582" y="6109"/>
                  </a:lnTo>
                  <a:lnTo>
                    <a:pt x="19540" y="6140"/>
                  </a:lnTo>
                  <a:lnTo>
                    <a:pt x="19498" y="6187"/>
                  </a:lnTo>
                  <a:lnTo>
                    <a:pt x="19427" y="6312"/>
                  </a:lnTo>
                  <a:lnTo>
                    <a:pt x="19357" y="6406"/>
                  </a:lnTo>
                  <a:lnTo>
                    <a:pt x="19300" y="6469"/>
                  </a:lnTo>
                  <a:lnTo>
                    <a:pt x="19216" y="6563"/>
                  </a:lnTo>
                  <a:lnTo>
                    <a:pt x="19159" y="6626"/>
                  </a:lnTo>
                  <a:lnTo>
                    <a:pt x="19117" y="6657"/>
                  </a:lnTo>
                  <a:lnTo>
                    <a:pt x="19089" y="6673"/>
                  </a:lnTo>
                  <a:lnTo>
                    <a:pt x="19060" y="6688"/>
                  </a:lnTo>
                  <a:lnTo>
                    <a:pt x="19032" y="6735"/>
                  </a:lnTo>
                  <a:lnTo>
                    <a:pt x="18934" y="7080"/>
                  </a:lnTo>
                  <a:lnTo>
                    <a:pt x="18919" y="7127"/>
                  </a:lnTo>
                  <a:lnTo>
                    <a:pt x="18919" y="7190"/>
                  </a:lnTo>
                  <a:lnTo>
                    <a:pt x="19046" y="7988"/>
                  </a:lnTo>
                  <a:lnTo>
                    <a:pt x="19046" y="8004"/>
                  </a:lnTo>
                  <a:lnTo>
                    <a:pt x="19060" y="8020"/>
                  </a:lnTo>
                  <a:lnTo>
                    <a:pt x="19075" y="8020"/>
                  </a:lnTo>
                  <a:lnTo>
                    <a:pt x="19089" y="8004"/>
                  </a:lnTo>
                  <a:lnTo>
                    <a:pt x="19230" y="7800"/>
                  </a:lnTo>
                  <a:lnTo>
                    <a:pt x="19286" y="7706"/>
                  </a:lnTo>
                  <a:lnTo>
                    <a:pt x="19357" y="7612"/>
                  </a:lnTo>
                  <a:lnTo>
                    <a:pt x="19371" y="7565"/>
                  </a:lnTo>
                  <a:lnTo>
                    <a:pt x="19427" y="7456"/>
                  </a:lnTo>
                  <a:lnTo>
                    <a:pt x="19441" y="7425"/>
                  </a:lnTo>
                  <a:lnTo>
                    <a:pt x="19470" y="7362"/>
                  </a:lnTo>
                  <a:lnTo>
                    <a:pt x="19512" y="7331"/>
                  </a:lnTo>
                  <a:lnTo>
                    <a:pt x="19554" y="7315"/>
                  </a:lnTo>
                  <a:lnTo>
                    <a:pt x="19582" y="7268"/>
                  </a:lnTo>
                  <a:lnTo>
                    <a:pt x="19597" y="7221"/>
                  </a:lnTo>
                  <a:lnTo>
                    <a:pt x="19597" y="7190"/>
                  </a:lnTo>
                  <a:lnTo>
                    <a:pt x="19611" y="7143"/>
                  </a:lnTo>
                  <a:lnTo>
                    <a:pt x="19639" y="7096"/>
                  </a:lnTo>
                  <a:lnTo>
                    <a:pt x="19667" y="7049"/>
                  </a:lnTo>
                  <a:lnTo>
                    <a:pt x="19681" y="7002"/>
                  </a:lnTo>
                  <a:lnTo>
                    <a:pt x="19724" y="6814"/>
                  </a:lnTo>
                  <a:lnTo>
                    <a:pt x="19738" y="6704"/>
                  </a:lnTo>
                  <a:lnTo>
                    <a:pt x="19724" y="6688"/>
                  </a:lnTo>
                  <a:lnTo>
                    <a:pt x="19681" y="6673"/>
                  </a:lnTo>
                  <a:lnTo>
                    <a:pt x="19653" y="6673"/>
                  </a:lnTo>
                  <a:lnTo>
                    <a:pt x="19639" y="6673"/>
                  </a:lnTo>
                  <a:lnTo>
                    <a:pt x="19625" y="6657"/>
                  </a:lnTo>
                  <a:lnTo>
                    <a:pt x="19625" y="6641"/>
                  </a:lnTo>
                  <a:lnTo>
                    <a:pt x="19625" y="6610"/>
                  </a:lnTo>
                  <a:lnTo>
                    <a:pt x="19724" y="6344"/>
                  </a:lnTo>
                  <a:lnTo>
                    <a:pt x="19738" y="6297"/>
                  </a:lnTo>
                  <a:lnTo>
                    <a:pt x="19780" y="6250"/>
                  </a:lnTo>
                  <a:lnTo>
                    <a:pt x="19865" y="6187"/>
                  </a:lnTo>
                  <a:lnTo>
                    <a:pt x="19893" y="6156"/>
                  </a:lnTo>
                  <a:lnTo>
                    <a:pt x="19978" y="6140"/>
                  </a:lnTo>
                  <a:lnTo>
                    <a:pt x="20020" y="6140"/>
                  </a:lnTo>
                  <a:lnTo>
                    <a:pt x="20048" y="6171"/>
                  </a:lnTo>
                  <a:lnTo>
                    <a:pt x="20062" y="6187"/>
                  </a:lnTo>
                  <a:lnTo>
                    <a:pt x="20090" y="6187"/>
                  </a:lnTo>
                  <a:lnTo>
                    <a:pt x="20133" y="6171"/>
                  </a:lnTo>
                  <a:lnTo>
                    <a:pt x="20246" y="6030"/>
                  </a:lnTo>
                  <a:lnTo>
                    <a:pt x="20274" y="6015"/>
                  </a:lnTo>
                  <a:lnTo>
                    <a:pt x="20288" y="6015"/>
                  </a:lnTo>
                  <a:lnTo>
                    <a:pt x="20316" y="6015"/>
                  </a:lnTo>
                  <a:lnTo>
                    <a:pt x="20330" y="6030"/>
                  </a:lnTo>
                  <a:lnTo>
                    <a:pt x="20457" y="6171"/>
                  </a:lnTo>
                  <a:lnTo>
                    <a:pt x="20471" y="6187"/>
                  </a:lnTo>
                  <a:lnTo>
                    <a:pt x="20500" y="6187"/>
                  </a:lnTo>
                  <a:lnTo>
                    <a:pt x="20514" y="6171"/>
                  </a:lnTo>
                  <a:lnTo>
                    <a:pt x="20514" y="6156"/>
                  </a:lnTo>
                  <a:lnTo>
                    <a:pt x="20556" y="6046"/>
                  </a:lnTo>
                  <a:lnTo>
                    <a:pt x="20584" y="5999"/>
                  </a:lnTo>
                  <a:lnTo>
                    <a:pt x="20627" y="5983"/>
                  </a:lnTo>
                  <a:lnTo>
                    <a:pt x="20655" y="5983"/>
                  </a:lnTo>
                  <a:lnTo>
                    <a:pt x="20697" y="5968"/>
                  </a:lnTo>
                  <a:lnTo>
                    <a:pt x="20739" y="5936"/>
                  </a:lnTo>
                  <a:lnTo>
                    <a:pt x="20880" y="5733"/>
                  </a:lnTo>
                  <a:lnTo>
                    <a:pt x="20923" y="5686"/>
                  </a:lnTo>
                  <a:lnTo>
                    <a:pt x="20965" y="5655"/>
                  </a:lnTo>
                  <a:lnTo>
                    <a:pt x="21134" y="5545"/>
                  </a:lnTo>
                  <a:lnTo>
                    <a:pt x="21191" y="5529"/>
                  </a:lnTo>
                  <a:lnTo>
                    <a:pt x="21247" y="5529"/>
                  </a:lnTo>
                  <a:lnTo>
                    <a:pt x="21275" y="5529"/>
                  </a:lnTo>
                  <a:lnTo>
                    <a:pt x="21332" y="5529"/>
                  </a:lnTo>
                  <a:lnTo>
                    <a:pt x="21374" y="5545"/>
                  </a:lnTo>
                  <a:lnTo>
                    <a:pt x="21417" y="5576"/>
                  </a:lnTo>
                  <a:lnTo>
                    <a:pt x="21459" y="5576"/>
                  </a:lnTo>
                  <a:lnTo>
                    <a:pt x="21473" y="5561"/>
                  </a:lnTo>
                  <a:lnTo>
                    <a:pt x="21473" y="5467"/>
                  </a:lnTo>
                  <a:lnTo>
                    <a:pt x="21473" y="5435"/>
                  </a:lnTo>
                  <a:lnTo>
                    <a:pt x="21445" y="5310"/>
                  </a:lnTo>
                  <a:lnTo>
                    <a:pt x="21417" y="5200"/>
                  </a:lnTo>
                  <a:lnTo>
                    <a:pt x="21388" y="5138"/>
                  </a:lnTo>
                  <a:lnTo>
                    <a:pt x="21360" y="5091"/>
                  </a:lnTo>
                  <a:lnTo>
                    <a:pt x="21304" y="5028"/>
                  </a:lnTo>
                  <a:lnTo>
                    <a:pt x="21290" y="5012"/>
                  </a:lnTo>
                  <a:lnTo>
                    <a:pt x="21290" y="4997"/>
                  </a:lnTo>
                  <a:lnTo>
                    <a:pt x="21290" y="4965"/>
                  </a:lnTo>
                  <a:lnTo>
                    <a:pt x="21318" y="4965"/>
                  </a:lnTo>
                  <a:lnTo>
                    <a:pt x="21346" y="4934"/>
                  </a:lnTo>
                  <a:lnTo>
                    <a:pt x="21445" y="4887"/>
                  </a:lnTo>
                  <a:lnTo>
                    <a:pt x="21487" y="4856"/>
                  </a:lnTo>
                  <a:close/>
                  <a:moveTo>
                    <a:pt x="2963" y="7284"/>
                  </a:moveTo>
                  <a:lnTo>
                    <a:pt x="2963" y="7284"/>
                  </a:lnTo>
                  <a:lnTo>
                    <a:pt x="2920" y="7237"/>
                  </a:lnTo>
                  <a:lnTo>
                    <a:pt x="2892" y="7205"/>
                  </a:lnTo>
                  <a:lnTo>
                    <a:pt x="2920" y="7237"/>
                  </a:lnTo>
                  <a:lnTo>
                    <a:pt x="2963" y="7284"/>
                  </a:lnTo>
                  <a:close/>
                  <a:moveTo>
                    <a:pt x="6617" y="9743"/>
                  </a:moveTo>
                  <a:lnTo>
                    <a:pt x="6617" y="9743"/>
                  </a:lnTo>
                  <a:lnTo>
                    <a:pt x="6589" y="9696"/>
                  </a:lnTo>
                  <a:lnTo>
                    <a:pt x="6546" y="9680"/>
                  </a:lnTo>
                  <a:lnTo>
                    <a:pt x="6518" y="9664"/>
                  </a:lnTo>
                  <a:lnTo>
                    <a:pt x="6448" y="9664"/>
                  </a:lnTo>
                  <a:lnTo>
                    <a:pt x="6363" y="9696"/>
                  </a:lnTo>
                  <a:lnTo>
                    <a:pt x="6321" y="9711"/>
                  </a:lnTo>
                  <a:lnTo>
                    <a:pt x="6278" y="9727"/>
                  </a:lnTo>
                  <a:lnTo>
                    <a:pt x="6222" y="9743"/>
                  </a:lnTo>
                  <a:lnTo>
                    <a:pt x="6194" y="9743"/>
                  </a:lnTo>
                  <a:lnTo>
                    <a:pt x="6095" y="9743"/>
                  </a:lnTo>
                  <a:lnTo>
                    <a:pt x="6010" y="9711"/>
                  </a:lnTo>
                  <a:lnTo>
                    <a:pt x="5982" y="9696"/>
                  </a:lnTo>
                  <a:lnTo>
                    <a:pt x="5897" y="9664"/>
                  </a:lnTo>
                  <a:lnTo>
                    <a:pt x="5799" y="9664"/>
                  </a:lnTo>
                  <a:lnTo>
                    <a:pt x="5643" y="9664"/>
                  </a:lnTo>
                  <a:lnTo>
                    <a:pt x="5545" y="9664"/>
                  </a:lnTo>
                  <a:lnTo>
                    <a:pt x="5460" y="9664"/>
                  </a:lnTo>
                  <a:lnTo>
                    <a:pt x="5432" y="9664"/>
                  </a:lnTo>
                  <a:lnTo>
                    <a:pt x="5389" y="9680"/>
                  </a:lnTo>
                  <a:lnTo>
                    <a:pt x="5347" y="9696"/>
                  </a:lnTo>
                  <a:lnTo>
                    <a:pt x="5262" y="9774"/>
                  </a:lnTo>
                  <a:lnTo>
                    <a:pt x="5220" y="9790"/>
                  </a:lnTo>
                  <a:lnTo>
                    <a:pt x="5178" y="9790"/>
                  </a:lnTo>
                  <a:lnTo>
                    <a:pt x="5135" y="9774"/>
                  </a:lnTo>
                  <a:lnTo>
                    <a:pt x="5093" y="9743"/>
                  </a:lnTo>
                  <a:lnTo>
                    <a:pt x="5051" y="9711"/>
                  </a:lnTo>
                  <a:lnTo>
                    <a:pt x="4952" y="9680"/>
                  </a:lnTo>
                  <a:lnTo>
                    <a:pt x="4910" y="9649"/>
                  </a:lnTo>
                  <a:lnTo>
                    <a:pt x="4896" y="9602"/>
                  </a:lnTo>
                  <a:lnTo>
                    <a:pt x="4896" y="9570"/>
                  </a:lnTo>
                  <a:lnTo>
                    <a:pt x="4910" y="9508"/>
                  </a:lnTo>
                  <a:lnTo>
                    <a:pt x="4938" y="9461"/>
                  </a:lnTo>
                  <a:lnTo>
                    <a:pt x="4994" y="9398"/>
                  </a:lnTo>
                  <a:lnTo>
                    <a:pt x="5037" y="9351"/>
                  </a:lnTo>
                  <a:lnTo>
                    <a:pt x="5037" y="9288"/>
                  </a:lnTo>
                  <a:lnTo>
                    <a:pt x="5037" y="9179"/>
                  </a:lnTo>
                  <a:lnTo>
                    <a:pt x="5037" y="9132"/>
                  </a:lnTo>
                  <a:lnTo>
                    <a:pt x="5065" y="9085"/>
                  </a:lnTo>
                  <a:lnTo>
                    <a:pt x="5107" y="9054"/>
                  </a:lnTo>
                  <a:lnTo>
                    <a:pt x="5135" y="9007"/>
                  </a:lnTo>
                  <a:lnTo>
                    <a:pt x="5220" y="8944"/>
                  </a:lnTo>
                  <a:lnTo>
                    <a:pt x="5262" y="8928"/>
                  </a:lnTo>
                  <a:lnTo>
                    <a:pt x="5319" y="8897"/>
                  </a:lnTo>
                  <a:lnTo>
                    <a:pt x="5361" y="8897"/>
                  </a:lnTo>
                  <a:lnTo>
                    <a:pt x="5389" y="8897"/>
                  </a:lnTo>
                  <a:lnTo>
                    <a:pt x="5446" y="8913"/>
                  </a:lnTo>
                  <a:lnTo>
                    <a:pt x="5488" y="8928"/>
                  </a:lnTo>
                  <a:lnTo>
                    <a:pt x="5502" y="8975"/>
                  </a:lnTo>
                  <a:lnTo>
                    <a:pt x="5488" y="9007"/>
                  </a:lnTo>
                  <a:lnTo>
                    <a:pt x="5474" y="9022"/>
                  </a:lnTo>
                  <a:lnTo>
                    <a:pt x="5474" y="9054"/>
                  </a:lnTo>
                  <a:lnTo>
                    <a:pt x="5488" y="9085"/>
                  </a:lnTo>
                  <a:lnTo>
                    <a:pt x="5545" y="9163"/>
                  </a:lnTo>
                  <a:lnTo>
                    <a:pt x="5587" y="9179"/>
                  </a:lnTo>
                  <a:lnTo>
                    <a:pt x="5643" y="9179"/>
                  </a:lnTo>
                  <a:lnTo>
                    <a:pt x="5813" y="9069"/>
                  </a:lnTo>
                  <a:lnTo>
                    <a:pt x="5869" y="9054"/>
                  </a:lnTo>
                  <a:lnTo>
                    <a:pt x="5911" y="9069"/>
                  </a:lnTo>
                  <a:lnTo>
                    <a:pt x="6081" y="9116"/>
                  </a:lnTo>
                  <a:lnTo>
                    <a:pt x="6137" y="9132"/>
                  </a:lnTo>
                  <a:lnTo>
                    <a:pt x="6165" y="9179"/>
                  </a:lnTo>
                  <a:lnTo>
                    <a:pt x="6250" y="9304"/>
                  </a:lnTo>
                  <a:lnTo>
                    <a:pt x="6264" y="9351"/>
                  </a:lnTo>
                  <a:lnTo>
                    <a:pt x="6278" y="9398"/>
                  </a:lnTo>
                  <a:lnTo>
                    <a:pt x="6292" y="9429"/>
                  </a:lnTo>
                  <a:lnTo>
                    <a:pt x="6306" y="9476"/>
                  </a:lnTo>
                  <a:lnTo>
                    <a:pt x="6349" y="9492"/>
                  </a:lnTo>
                  <a:lnTo>
                    <a:pt x="6405" y="9508"/>
                  </a:lnTo>
                  <a:lnTo>
                    <a:pt x="6433" y="9508"/>
                  </a:lnTo>
                  <a:lnTo>
                    <a:pt x="6476" y="9523"/>
                  </a:lnTo>
                  <a:lnTo>
                    <a:pt x="6518" y="9539"/>
                  </a:lnTo>
                  <a:lnTo>
                    <a:pt x="6575" y="9649"/>
                  </a:lnTo>
                  <a:lnTo>
                    <a:pt x="6603" y="9680"/>
                  </a:lnTo>
                  <a:lnTo>
                    <a:pt x="6617" y="9743"/>
                  </a:lnTo>
                  <a:close/>
                  <a:moveTo>
                    <a:pt x="7717" y="9054"/>
                  </a:moveTo>
                  <a:lnTo>
                    <a:pt x="7717" y="9054"/>
                  </a:lnTo>
                  <a:lnTo>
                    <a:pt x="7604" y="9054"/>
                  </a:lnTo>
                  <a:lnTo>
                    <a:pt x="7576" y="9054"/>
                  </a:lnTo>
                  <a:lnTo>
                    <a:pt x="7534" y="9054"/>
                  </a:lnTo>
                  <a:lnTo>
                    <a:pt x="7492" y="9085"/>
                  </a:lnTo>
                  <a:lnTo>
                    <a:pt x="7463" y="9132"/>
                  </a:lnTo>
                  <a:lnTo>
                    <a:pt x="7463" y="9179"/>
                  </a:lnTo>
                  <a:lnTo>
                    <a:pt x="7506" y="9367"/>
                  </a:lnTo>
                  <a:lnTo>
                    <a:pt x="7534" y="9429"/>
                  </a:lnTo>
                  <a:lnTo>
                    <a:pt x="7562" y="9476"/>
                  </a:lnTo>
                  <a:lnTo>
                    <a:pt x="7619" y="9539"/>
                  </a:lnTo>
                  <a:lnTo>
                    <a:pt x="7647" y="9586"/>
                  </a:lnTo>
                  <a:lnTo>
                    <a:pt x="7661" y="9649"/>
                  </a:lnTo>
                  <a:lnTo>
                    <a:pt x="7661" y="9837"/>
                  </a:lnTo>
                  <a:lnTo>
                    <a:pt x="7661" y="9899"/>
                  </a:lnTo>
                  <a:lnTo>
                    <a:pt x="7619" y="9915"/>
                  </a:lnTo>
                  <a:lnTo>
                    <a:pt x="7195" y="10009"/>
                  </a:lnTo>
                  <a:lnTo>
                    <a:pt x="7153" y="10009"/>
                  </a:lnTo>
                  <a:lnTo>
                    <a:pt x="7125" y="9993"/>
                  </a:lnTo>
                  <a:lnTo>
                    <a:pt x="7097" y="9978"/>
                  </a:lnTo>
                  <a:lnTo>
                    <a:pt x="7068" y="10009"/>
                  </a:lnTo>
                  <a:lnTo>
                    <a:pt x="7040" y="10025"/>
                  </a:lnTo>
                  <a:lnTo>
                    <a:pt x="6984" y="10040"/>
                  </a:lnTo>
                  <a:lnTo>
                    <a:pt x="6927" y="10056"/>
                  </a:lnTo>
                  <a:lnTo>
                    <a:pt x="6885" y="10056"/>
                  </a:lnTo>
                  <a:lnTo>
                    <a:pt x="6857" y="10056"/>
                  </a:lnTo>
                  <a:lnTo>
                    <a:pt x="6786" y="10009"/>
                  </a:lnTo>
                  <a:lnTo>
                    <a:pt x="6758" y="9962"/>
                  </a:lnTo>
                  <a:lnTo>
                    <a:pt x="6730" y="9931"/>
                  </a:lnTo>
                  <a:lnTo>
                    <a:pt x="6730" y="9915"/>
                  </a:lnTo>
                  <a:lnTo>
                    <a:pt x="6730" y="9899"/>
                  </a:lnTo>
                  <a:lnTo>
                    <a:pt x="6772" y="9899"/>
                  </a:lnTo>
                  <a:lnTo>
                    <a:pt x="6828" y="9884"/>
                  </a:lnTo>
                  <a:lnTo>
                    <a:pt x="6885" y="9868"/>
                  </a:lnTo>
                  <a:lnTo>
                    <a:pt x="6913" y="9837"/>
                  </a:lnTo>
                  <a:lnTo>
                    <a:pt x="6955" y="9837"/>
                  </a:lnTo>
                  <a:lnTo>
                    <a:pt x="6998" y="9852"/>
                  </a:lnTo>
                  <a:lnTo>
                    <a:pt x="7026" y="9899"/>
                  </a:lnTo>
                  <a:lnTo>
                    <a:pt x="7040" y="9931"/>
                  </a:lnTo>
                  <a:lnTo>
                    <a:pt x="7040" y="9946"/>
                  </a:lnTo>
                  <a:lnTo>
                    <a:pt x="7068" y="9915"/>
                  </a:lnTo>
                  <a:lnTo>
                    <a:pt x="7082" y="9868"/>
                  </a:lnTo>
                  <a:lnTo>
                    <a:pt x="7139" y="9774"/>
                  </a:lnTo>
                  <a:lnTo>
                    <a:pt x="7209" y="9711"/>
                  </a:lnTo>
                  <a:lnTo>
                    <a:pt x="7224" y="9664"/>
                  </a:lnTo>
                  <a:lnTo>
                    <a:pt x="7224" y="9602"/>
                  </a:lnTo>
                  <a:lnTo>
                    <a:pt x="7125" y="9414"/>
                  </a:lnTo>
                  <a:lnTo>
                    <a:pt x="7068" y="9304"/>
                  </a:lnTo>
                  <a:lnTo>
                    <a:pt x="6871" y="9022"/>
                  </a:lnTo>
                  <a:lnTo>
                    <a:pt x="6843" y="8975"/>
                  </a:lnTo>
                  <a:lnTo>
                    <a:pt x="6857" y="8913"/>
                  </a:lnTo>
                  <a:lnTo>
                    <a:pt x="6941" y="8787"/>
                  </a:lnTo>
                  <a:lnTo>
                    <a:pt x="6970" y="8756"/>
                  </a:lnTo>
                  <a:lnTo>
                    <a:pt x="7012" y="8709"/>
                  </a:lnTo>
                  <a:lnTo>
                    <a:pt x="7054" y="8693"/>
                  </a:lnTo>
                  <a:lnTo>
                    <a:pt x="7097" y="8678"/>
                  </a:lnTo>
                  <a:lnTo>
                    <a:pt x="7139" y="8709"/>
                  </a:lnTo>
                  <a:lnTo>
                    <a:pt x="7181" y="8725"/>
                  </a:lnTo>
                  <a:lnTo>
                    <a:pt x="7238" y="8740"/>
                  </a:lnTo>
                  <a:lnTo>
                    <a:pt x="7393" y="8740"/>
                  </a:lnTo>
                  <a:lnTo>
                    <a:pt x="7506" y="8740"/>
                  </a:lnTo>
                  <a:lnTo>
                    <a:pt x="7604" y="8740"/>
                  </a:lnTo>
                  <a:lnTo>
                    <a:pt x="7647" y="8756"/>
                  </a:lnTo>
                  <a:lnTo>
                    <a:pt x="7689" y="8787"/>
                  </a:lnTo>
                  <a:lnTo>
                    <a:pt x="7830" y="8991"/>
                  </a:lnTo>
                  <a:lnTo>
                    <a:pt x="7844" y="9022"/>
                  </a:lnTo>
                  <a:lnTo>
                    <a:pt x="7844" y="9038"/>
                  </a:lnTo>
                  <a:lnTo>
                    <a:pt x="7830" y="9038"/>
                  </a:lnTo>
                  <a:lnTo>
                    <a:pt x="7816" y="9054"/>
                  </a:lnTo>
                  <a:lnTo>
                    <a:pt x="7717" y="9054"/>
                  </a:lnTo>
                  <a:close/>
                  <a:moveTo>
                    <a:pt x="7746" y="2741"/>
                  </a:moveTo>
                  <a:lnTo>
                    <a:pt x="7746" y="2741"/>
                  </a:lnTo>
                  <a:lnTo>
                    <a:pt x="7774" y="2772"/>
                  </a:lnTo>
                  <a:lnTo>
                    <a:pt x="7802" y="2804"/>
                  </a:lnTo>
                  <a:lnTo>
                    <a:pt x="7816" y="2835"/>
                  </a:lnTo>
                  <a:lnTo>
                    <a:pt x="7844" y="2866"/>
                  </a:lnTo>
                  <a:lnTo>
                    <a:pt x="7887" y="2882"/>
                  </a:lnTo>
                  <a:lnTo>
                    <a:pt x="7929" y="2913"/>
                  </a:lnTo>
                  <a:lnTo>
                    <a:pt x="7985" y="2913"/>
                  </a:lnTo>
                  <a:lnTo>
                    <a:pt x="8155" y="2913"/>
                  </a:lnTo>
                  <a:lnTo>
                    <a:pt x="8169" y="2913"/>
                  </a:lnTo>
                  <a:lnTo>
                    <a:pt x="8183" y="2898"/>
                  </a:lnTo>
                  <a:lnTo>
                    <a:pt x="8183" y="2882"/>
                  </a:lnTo>
                  <a:lnTo>
                    <a:pt x="8169" y="2866"/>
                  </a:lnTo>
                  <a:lnTo>
                    <a:pt x="8112" y="2804"/>
                  </a:lnTo>
                  <a:lnTo>
                    <a:pt x="8084" y="2757"/>
                  </a:lnTo>
                  <a:lnTo>
                    <a:pt x="8056" y="2710"/>
                  </a:lnTo>
                  <a:lnTo>
                    <a:pt x="7957" y="2365"/>
                  </a:lnTo>
                  <a:lnTo>
                    <a:pt x="7943" y="2303"/>
                  </a:lnTo>
                  <a:lnTo>
                    <a:pt x="7957" y="2240"/>
                  </a:lnTo>
                  <a:lnTo>
                    <a:pt x="8042" y="2052"/>
                  </a:lnTo>
                  <a:lnTo>
                    <a:pt x="8098" y="1942"/>
                  </a:lnTo>
                  <a:lnTo>
                    <a:pt x="8324" y="1441"/>
                  </a:lnTo>
                  <a:lnTo>
                    <a:pt x="8352" y="1394"/>
                  </a:lnTo>
                  <a:lnTo>
                    <a:pt x="8395" y="1347"/>
                  </a:lnTo>
                  <a:lnTo>
                    <a:pt x="8578" y="1190"/>
                  </a:lnTo>
                  <a:lnTo>
                    <a:pt x="8648" y="1096"/>
                  </a:lnTo>
                  <a:lnTo>
                    <a:pt x="8733" y="971"/>
                  </a:lnTo>
                  <a:lnTo>
                    <a:pt x="8775" y="940"/>
                  </a:lnTo>
                  <a:lnTo>
                    <a:pt x="8818" y="908"/>
                  </a:lnTo>
                  <a:lnTo>
                    <a:pt x="8917" y="861"/>
                  </a:lnTo>
                  <a:lnTo>
                    <a:pt x="9015" y="815"/>
                  </a:lnTo>
                  <a:lnTo>
                    <a:pt x="9128" y="736"/>
                  </a:lnTo>
                  <a:lnTo>
                    <a:pt x="9213" y="658"/>
                  </a:lnTo>
                  <a:lnTo>
                    <a:pt x="9410" y="439"/>
                  </a:lnTo>
                  <a:lnTo>
                    <a:pt x="9439" y="392"/>
                  </a:lnTo>
                  <a:lnTo>
                    <a:pt x="9424" y="329"/>
                  </a:lnTo>
                  <a:lnTo>
                    <a:pt x="9410" y="298"/>
                  </a:lnTo>
                  <a:lnTo>
                    <a:pt x="9368" y="251"/>
                  </a:lnTo>
                  <a:lnTo>
                    <a:pt x="9326" y="235"/>
                  </a:lnTo>
                  <a:lnTo>
                    <a:pt x="9227" y="235"/>
                  </a:lnTo>
                  <a:lnTo>
                    <a:pt x="9185" y="251"/>
                  </a:lnTo>
                  <a:lnTo>
                    <a:pt x="9142" y="282"/>
                  </a:lnTo>
                  <a:lnTo>
                    <a:pt x="9072" y="345"/>
                  </a:lnTo>
                  <a:lnTo>
                    <a:pt x="9001" y="423"/>
                  </a:lnTo>
                  <a:lnTo>
                    <a:pt x="8959" y="454"/>
                  </a:lnTo>
                  <a:lnTo>
                    <a:pt x="8917" y="486"/>
                  </a:lnTo>
                  <a:lnTo>
                    <a:pt x="8818" y="517"/>
                  </a:lnTo>
                  <a:lnTo>
                    <a:pt x="8705" y="548"/>
                  </a:lnTo>
                  <a:lnTo>
                    <a:pt x="8606" y="548"/>
                  </a:lnTo>
                  <a:lnTo>
                    <a:pt x="8564" y="548"/>
                  </a:lnTo>
                  <a:lnTo>
                    <a:pt x="8521" y="580"/>
                  </a:lnTo>
                  <a:lnTo>
                    <a:pt x="8451" y="658"/>
                  </a:lnTo>
                  <a:lnTo>
                    <a:pt x="8380" y="736"/>
                  </a:lnTo>
                  <a:lnTo>
                    <a:pt x="8183" y="955"/>
                  </a:lnTo>
                  <a:lnTo>
                    <a:pt x="8084" y="1034"/>
                  </a:lnTo>
                  <a:lnTo>
                    <a:pt x="8056" y="1049"/>
                  </a:lnTo>
                  <a:lnTo>
                    <a:pt x="8014" y="1096"/>
                  </a:lnTo>
                  <a:lnTo>
                    <a:pt x="7999" y="1143"/>
                  </a:lnTo>
                  <a:lnTo>
                    <a:pt x="7999" y="1253"/>
                  </a:lnTo>
                  <a:lnTo>
                    <a:pt x="7985" y="1300"/>
                  </a:lnTo>
                  <a:lnTo>
                    <a:pt x="7957" y="1331"/>
                  </a:lnTo>
                  <a:lnTo>
                    <a:pt x="7915" y="1363"/>
                  </a:lnTo>
                  <a:lnTo>
                    <a:pt x="7872" y="1394"/>
                  </a:lnTo>
                  <a:lnTo>
                    <a:pt x="7830" y="1441"/>
                  </a:lnTo>
                  <a:lnTo>
                    <a:pt x="7760" y="1566"/>
                  </a:lnTo>
                  <a:lnTo>
                    <a:pt x="7731" y="1613"/>
                  </a:lnTo>
                  <a:lnTo>
                    <a:pt x="7731" y="1676"/>
                  </a:lnTo>
                  <a:lnTo>
                    <a:pt x="7731" y="1707"/>
                  </a:lnTo>
                  <a:lnTo>
                    <a:pt x="7717" y="1770"/>
                  </a:lnTo>
                  <a:lnTo>
                    <a:pt x="7703" y="1817"/>
                  </a:lnTo>
                  <a:lnTo>
                    <a:pt x="7689" y="1864"/>
                  </a:lnTo>
                  <a:lnTo>
                    <a:pt x="7633" y="1974"/>
                  </a:lnTo>
                  <a:lnTo>
                    <a:pt x="7619" y="2021"/>
                  </a:lnTo>
                  <a:lnTo>
                    <a:pt x="7590" y="2083"/>
                  </a:lnTo>
                  <a:lnTo>
                    <a:pt x="7590" y="2130"/>
                  </a:lnTo>
                  <a:lnTo>
                    <a:pt x="7590" y="2240"/>
                  </a:lnTo>
                  <a:lnTo>
                    <a:pt x="7576" y="2303"/>
                  </a:lnTo>
                  <a:lnTo>
                    <a:pt x="7562" y="2365"/>
                  </a:lnTo>
                  <a:lnTo>
                    <a:pt x="7548" y="2397"/>
                  </a:lnTo>
                  <a:lnTo>
                    <a:pt x="7534" y="2459"/>
                  </a:lnTo>
                  <a:lnTo>
                    <a:pt x="7534" y="2522"/>
                  </a:lnTo>
                  <a:lnTo>
                    <a:pt x="7576" y="2631"/>
                  </a:lnTo>
                  <a:lnTo>
                    <a:pt x="7604" y="2678"/>
                  </a:lnTo>
                  <a:lnTo>
                    <a:pt x="7647" y="2710"/>
                  </a:lnTo>
                  <a:lnTo>
                    <a:pt x="7746" y="2741"/>
                  </a:lnTo>
                  <a:close/>
                  <a:moveTo>
                    <a:pt x="1044" y="7847"/>
                  </a:moveTo>
                  <a:lnTo>
                    <a:pt x="1044" y="7847"/>
                  </a:lnTo>
                  <a:lnTo>
                    <a:pt x="1143" y="7785"/>
                  </a:lnTo>
                  <a:lnTo>
                    <a:pt x="1185" y="7769"/>
                  </a:lnTo>
                  <a:lnTo>
                    <a:pt x="1213" y="7738"/>
                  </a:lnTo>
                  <a:lnTo>
                    <a:pt x="1227" y="7675"/>
                  </a:lnTo>
                  <a:lnTo>
                    <a:pt x="1227" y="7659"/>
                  </a:lnTo>
                  <a:lnTo>
                    <a:pt x="1227" y="7534"/>
                  </a:lnTo>
                  <a:lnTo>
                    <a:pt x="1227" y="7503"/>
                  </a:lnTo>
                  <a:lnTo>
                    <a:pt x="1242" y="7440"/>
                  </a:lnTo>
                  <a:lnTo>
                    <a:pt x="1270" y="7393"/>
                  </a:lnTo>
                  <a:lnTo>
                    <a:pt x="1284" y="7362"/>
                  </a:lnTo>
                  <a:lnTo>
                    <a:pt x="1270" y="7331"/>
                  </a:lnTo>
                  <a:lnTo>
                    <a:pt x="1242" y="7284"/>
                  </a:lnTo>
                  <a:lnTo>
                    <a:pt x="1227" y="7252"/>
                  </a:lnTo>
                  <a:lnTo>
                    <a:pt x="1213" y="7221"/>
                  </a:lnTo>
                  <a:lnTo>
                    <a:pt x="1199" y="7205"/>
                  </a:lnTo>
                  <a:lnTo>
                    <a:pt x="1157" y="7205"/>
                  </a:lnTo>
                  <a:lnTo>
                    <a:pt x="1129" y="7174"/>
                  </a:lnTo>
                  <a:lnTo>
                    <a:pt x="1115" y="7158"/>
                  </a:lnTo>
                  <a:lnTo>
                    <a:pt x="1086" y="7158"/>
                  </a:lnTo>
                  <a:lnTo>
                    <a:pt x="1044" y="7174"/>
                  </a:lnTo>
                  <a:lnTo>
                    <a:pt x="988" y="7237"/>
                  </a:lnTo>
                  <a:lnTo>
                    <a:pt x="959" y="7284"/>
                  </a:lnTo>
                  <a:lnTo>
                    <a:pt x="945" y="7331"/>
                  </a:lnTo>
                  <a:lnTo>
                    <a:pt x="931" y="7346"/>
                  </a:lnTo>
                  <a:lnTo>
                    <a:pt x="889" y="7362"/>
                  </a:lnTo>
                  <a:lnTo>
                    <a:pt x="875" y="7362"/>
                  </a:lnTo>
                  <a:lnTo>
                    <a:pt x="847" y="7362"/>
                  </a:lnTo>
                  <a:lnTo>
                    <a:pt x="832" y="7378"/>
                  </a:lnTo>
                  <a:lnTo>
                    <a:pt x="832" y="7393"/>
                  </a:lnTo>
                  <a:lnTo>
                    <a:pt x="832" y="7425"/>
                  </a:lnTo>
                  <a:lnTo>
                    <a:pt x="861" y="7456"/>
                  </a:lnTo>
                  <a:lnTo>
                    <a:pt x="861" y="7503"/>
                  </a:lnTo>
                  <a:lnTo>
                    <a:pt x="847" y="7518"/>
                  </a:lnTo>
                  <a:lnTo>
                    <a:pt x="832" y="7518"/>
                  </a:lnTo>
                  <a:lnTo>
                    <a:pt x="847" y="7550"/>
                  </a:lnTo>
                  <a:lnTo>
                    <a:pt x="875" y="7597"/>
                  </a:lnTo>
                  <a:lnTo>
                    <a:pt x="875" y="7628"/>
                  </a:lnTo>
                  <a:lnTo>
                    <a:pt x="875" y="7659"/>
                  </a:lnTo>
                  <a:lnTo>
                    <a:pt x="847" y="7706"/>
                  </a:lnTo>
                  <a:lnTo>
                    <a:pt x="818" y="7738"/>
                  </a:lnTo>
                  <a:lnTo>
                    <a:pt x="818" y="7785"/>
                  </a:lnTo>
                  <a:lnTo>
                    <a:pt x="818" y="7863"/>
                  </a:lnTo>
                  <a:lnTo>
                    <a:pt x="818" y="7894"/>
                  </a:lnTo>
                  <a:lnTo>
                    <a:pt x="847" y="7926"/>
                  </a:lnTo>
                  <a:lnTo>
                    <a:pt x="889" y="7957"/>
                  </a:lnTo>
                  <a:lnTo>
                    <a:pt x="931" y="7941"/>
                  </a:lnTo>
                  <a:lnTo>
                    <a:pt x="1044" y="7847"/>
                  </a:lnTo>
                  <a:close/>
                  <a:moveTo>
                    <a:pt x="10624" y="14191"/>
                  </a:moveTo>
                  <a:lnTo>
                    <a:pt x="10624" y="14191"/>
                  </a:lnTo>
                  <a:lnTo>
                    <a:pt x="10624" y="14316"/>
                  </a:lnTo>
                  <a:lnTo>
                    <a:pt x="10624" y="14348"/>
                  </a:lnTo>
                  <a:lnTo>
                    <a:pt x="10638" y="14379"/>
                  </a:lnTo>
                  <a:lnTo>
                    <a:pt x="10652" y="14395"/>
                  </a:lnTo>
                  <a:lnTo>
                    <a:pt x="10666" y="14410"/>
                  </a:lnTo>
                  <a:lnTo>
                    <a:pt x="10680" y="14410"/>
                  </a:lnTo>
                  <a:lnTo>
                    <a:pt x="10708" y="14410"/>
                  </a:lnTo>
                  <a:lnTo>
                    <a:pt x="10751" y="14395"/>
                  </a:lnTo>
                  <a:lnTo>
                    <a:pt x="10793" y="14363"/>
                  </a:lnTo>
                  <a:lnTo>
                    <a:pt x="10807" y="14316"/>
                  </a:lnTo>
                  <a:lnTo>
                    <a:pt x="10807" y="14269"/>
                  </a:lnTo>
                  <a:lnTo>
                    <a:pt x="10793" y="14222"/>
                  </a:lnTo>
                  <a:lnTo>
                    <a:pt x="10680" y="14144"/>
                  </a:lnTo>
                  <a:lnTo>
                    <a:pt x="10652" y="14129"/>
                  </a:lnTo>
                  <a:lnTo>
                    <a:pt x="10638" y="14129"/>
                  </a:lnTo>
                  <a:lnTo>
                    <a:pt x="10638" y="14144"/>
                  </a:lnTo>
                  <a:lnTo>
                    <a:pt x="10624" y="14160"/>
                  </a:lnTo>
                  <a:lnTo>
                    <a:pt x="10624" y="14191"/>
                  </a:lnTo>
                  <a:close/>
                  <a:moveTo>
                    <a:pt x="13474" y="15617"/>
                  </a:moveTo>
                  <a:lnTo>
                    <a:pt x="13474" y="15617"/>
                  </a:lnTo>
                  <a:lnTo>
                    <a:pt x="13431" y="15507"/>
                  </a:lnTo>
                  <a:lnTo>
                    <a:pt x="13347" y="15382"/>
                  </a:lnTo>
                  <a:lnTo>
                    <a:pt x="13290" y="15288"/>
                  </a:lnTo>
                  <a:lnTo>
                    <a:pt x="13205" y="15209"/>
                  </a:lnTo>
                  <a:lnTo>
                    <a:pt x="13022" y="14990"/>
                  </a:lnTo>
                  <a:lnTo>
                    <a:pt x="12923" y="14912"/>
                  </a:lnTo>
                  <a:lnTo>
                    <a:pt x="12881" y="14896"/>
                  </a:lnTo>
                  <a:lnTo>
                    <a:pt x="12782" y="14849"/>
                  </a:lnTo>
                  <a:lnTo>
                    <a:pt x="12754" y="14818"/>
                  </a:lnTo>
                  <a:lnTo>
                    <a:pt x="12698" y="14786"/>
                  </a:lnTo>
                  <a:lnTo>
                    <a:pt x="12669" y="14739"/>
                  </a:lnTo>
                  <a:lnTo>
                    <a:pt x="12585" y="14614"/>
                  </a:lnTo>
                  <a:lnTo>
                    <a:pt x="12557" y="14583"/>
                  </a:lnTo>
                  <a:lnTo>
                    <a:pt x="12500" y="14567"/>
                  </a:lnTo>
                  <a:lnTo>
                    <a:pt x="12472" y="14567"/>
                  </a:lnTo>
                  <a:lnTo>
                    <a:pt x="12458" y="14567"/>
                  </a:lnTo>
                  <a:lnTo>
                    <a:pt x="12444" y="14583"/>
                  </a:lnTo>
                  <a:lnTo>
                    <a:pt x="12430" y="14598"/>
                  </a:lnTo>
                  <a:lnTo>
                    <a:pt x="12430" y="14630"/>
                  </a:lnTo>
                  <a:lnTo>
                    <a:pt x="12472" y="14802"/>
                  </a:lnTo>
                  <a:lnTo>
                    <a:pt x="12500" y="14865"/>
                  </a:lnTo>
                  <a:lnTo>
                    <a:pt x="12528" y="14912"/>
                  </a:lnTo>
                  <a:lnTo>
                    <a:pt x="12585" y="14974"/>
                  </a:lnTo>
                  <a:lnTo>
                    <a:pt x="12669" y="15068"/>
                  </a:lnTo>
                  <a:lnTo>
                    <a:pt x="12726" y="15131"/>
                  </a:lnTo>
                  <a:lnTo>
                    <a:pt x="12796" y="15209"/>
                  </a:lnTo>
                  <a:lnTo>
                    <a:pt x="12867" y="15319"/>
                  </a:lnTo>
                  <a:lnTo>
                    <a:pt x="12952" y="15507"/>
                  </a:lnTo>
                  <a:lnTo>
                    <a:pt x="12980" y="15554"/>
                  </a:lnTo>
                  <a:lnTo>
                    <a:pt x="13022" y="15601"/>
                  </a:lnTo>
                  <a:lnTo>
                    <a:pt x="13135" y="15679"/>
                  </a:lnTo>
                  <a:lnTo>
                    <a:pt x="13234" y="15758"/>
                  </a:lnTo>
                  <a:lnTo>
                    <a:pt x="13347" y="15836"/>
                  </a:lnTo>
                  <a:lnTo>
                    <a:pt x="13389" y="15851"/>
                  </a:lnTo>
                  <a:lnTo>
                    <a:pt x="13445" y="15836"/>
                  </a:lnTo>
                  <a:lnTo>
                    <a:pt x="13474" y="15820"/>
                  </a:lnTo>
                  <a:lnTo>
                    <a:pt x="13516" y="15789"/>
                  </a:lnTo>
                  <a:lnTo>
                    <a:pt x="13516" y="15726"/>
                  </a:lnTo>
                  <a:lnTo>
                    <a:pt x="13474" y="15617"/>
                  </a:lnTo>
                  <a:close/>
                  <a:moveTo>
                    <a:pt x="7082" y="16823"/>
                  </a:moveTo>
                  <a:lnTo>
                    <a:pt x="7082" y="16823"/>
                  </a:lnTo>
                  <a:lnTo>
                    <a:pt x="7040" y="16870"/>
                  </a:lnTo>
                  <a:lnTo>
                    <a:pt x="7012" y="16917"/>
                  </a:lnTo>
                  <a:lnTo>
                    <a:pt x="6927" y="17042"/>
                  </a:lnTo>
                  <a:lnTo>
                    <a:pt x="6899" y="17089"/>
                  </a:lnTo>
                  <a:lnTo>
                    <a:pt x="6843" y="17120"/>
                  </a:lnTo>
                  <a:lnTo>
                    <a:pt x="6814" y="17136"/>
                  </a:lnTo>
                  <a:lnTo>
                    <a:pt x="6730" y="17214"/>
                  </a:lnTo>
                  <a:lnTo>
                    <a:pt x="6701" y="17246"/>
                  </a:lnTo>
                  <a:lnTo>
                    <a:pt x="6701" y="17308"/>
                  </a:lnTo>
                  <a:lnTo>
                    <a:pt x="6744" y="17496"/>
                  </a:lnTo>
                  <a:lnTo>
                    <a:pt x="6758" y="17559"/>
                  </a:lnTo>
                  <a:lnTo>
                    <a:pt x="6744" y="17606"/>
                  </a:lnTo>
                  <a:lnTo>
                    <a:pt x="6716" y="17731"/>
                  </a:lnTo>
                  <a:lnTo>
                    <a:pt x="6673" y="17841"/>
                  </a:lnTo>
                  <a:lnTo>
                    <a:pt x="6645" y="17888"/>
                  </a:lnTo>
                  <a:lnTo>
                    <a:pt x="6631" y="17935"/>
                  </a:lnTo>
                  <a:lnTo>
                    <a:pt x="6617" y="17997"/>
                  </a:lnTo>
                  <a:lnTo>
                    <a:pt x="6617" y="18029"/>
                  </a:lnTo>
                  <a:lnTo>
                    <a:pt x="6617" y="18154"/>
                  </a:lnTo>
                  <a:lnTo>
                    <a:pt x="6617" y="18185"/>
                  </a:lnTo>
                  <a:lnTo>
                    <a:pt x="6631" y="18232"/>
                  </a:lnTo>
                  <a:lnTo>
                    <a:pt x="6659" y="18295"/>
                  </a:lnTo>
                  <a:lnTo>
                    <a:pt x="6716" y="18358"/>
                  </a:lnTo>
                  <a:lnTo>
                    <a:pt x="6758" y="18373"/>
                  </a:lnTo>
                  <a:lnTo>
                    <a:pt x="6814" y="18373"/>
                  </a:lnTo>
                  <a:lnTo>
                    <a:pt x="6843" y="18342"/>
                  </a:lnTo>
                  <a:lnTo>
                    <a:pt x="6899" y="18326"/>
                  </a:lnTo>
                  <a:lnTo>
                    <a:pt x="6955" y="18326"/>
                  </a:lnTo>
                  <a:lnTo>
                    <a:pt x="6984" y="18326"/>
                  </a:lnTo>
                  <a:lnTo>
                    <a:pt x="7026" y="18311"/>
                  </a:lnTo>
                  <a:lnTo>
                    <a:pt x="7054" y="18264"/>
                  </a:lnTo>
                  <a:lnTo>
                    <a:pt x="7294" y="17308"/>
                  </a:lnTo>
                  <a:lnTo>
                    <a:pt x="7308" y="17183"/>
                  </a:lnTo>
                  <a:lnTo>
                    <a:pt x="7308" y="17152"/>
                  </a:lnTo>
                  <a:lnTo>
                    <a:pt x="7308" y="17026"/>
                  </a:lnTo>
                  <a:lnTo>
                    <a:pt x="7308" y="16917"/>
                  </a:lnTo>
                  <a:lnTo>
                    <a:pt x="7308" y="16870"/>
                  </a:lnTo>
                  <a:lnTo>
                    <a:pt x="7294" y="16807"/>
                  </a:lnTo>
                  <a:lnTo>
                    <a:pt x="7266" y="16760"/>
                  </a:lnTo>
                  <a:lnTo>
                    <a:pt x="7252" y="16744"/>
                  </a:lnTo>
                  <a:lnTo>
                    <a:pt x="7238" y="16729"/>
                  </a:lnTo>
                  <a:lnTo>
                    <a:pt x="7224" y="16729"/>
                  </a:lnTo>
                  <a:lnTo>
                    <a:pt x="7195" y="16744"/>
                  </a:lnTo>
                  <a:lnTo>
                    <a:pt x="7082" y="16823"/>
                  </a:lnTo>
                  <a:close/>
                  <a:moveTo>
                    <a:pt x="1298" y="7096"/>
                  </a:moveTo>
                  <a:lnTo>
                    <a:pt x="1298" y="7096"/>
                  </a:lnTo>
                  <a:lnTo>
                    <a:pt x="1312" y="7064"/>
                  </a:lnTo>
                  <a:lnTo>
                    <a:pt x="1326" y="7049"/>
                  </a:lnTo>
                  <a:lnTo>
                    <a:pt x="1354" y="7064"/>
                  </a:lnTo>
                  <a:lnTo>
                    <a:pt x="1369" y="7111"/>
                  </a:lnTo>
                  <a:lnTo>
                    <a:pt x="1369" y="7143"/>
                  </a:lnTo>
                  <a:lnTo>
                    <a:pt x="1369" y="7252"/>
                  </a:lnTo>
                  <a:lnTo>
                    <a:pt x="1369" y="7268"/>
                  </a:lnTo>
                  <a:lnTo>
                    <a:pt x="1397" y="7284"/>
                  </a:lnTo>
                  <a:lnTo>
                    <a:pt x="1467" y="7284"/>
                  </a:lnTo>
                  <a:lnTo>
                    <a:pt x="1495" y="7299"/>
                  </a:lnTo>
                  <a:lnTo>
                    <a:pt x="1538" y="7315"/>
                  </a:lnTo>
                  <a:lnTo>
                    <a:pt x="1566" y="7362"/>
                  </a:lnTo>
                  <a:lnTo>
                    <a:pt x="1566" y="7393"/>
                  </a:lnTo>
                  <a:lnTo>
                    <a:pt x="1566" y="7472"/>
                  </a:lnTo>
                  <a:lnTo>
                    <a:pt x="1552" y="7518"/>
                  </a:lnTo>
                  <a:lnTo>
                    <a:pt x="1524" y="7550"/>
                  </a:lnTo>
                  <a:lnTo>
                    <a:pt x="1481" y="7565"/>
                  </a:lnTo>
                  <a:lnTo>
                    <a:pt x="1397" y="7628"/>
                  </a:lnTo>
                  <a:lnTo>
                    <a:pt x="1383" y="7659"/>
                  </a:lnTo>
                  <a:lnTo>
                    <a:pt x="1397" y="7675"/>
                  </a:lnTo>
                  <a:lnTo>
                    <a:pt x="1425" y="7675"/>
                  </a:lnTo>
                  <a:lnTo>
                    <a:pt x="1439" y="7706"/>
                  </a:lnTo>
                  <a:lnTo>
                    <a:pt x="1425" y="7738"/>
                  </a:lnTo>
                  <a:lnTo>
                    <a:pt x="1397" y="7785"/>
                  </a:lnTo>
                  <a:lnTo>
                    <a:pt x="1369" y="7816"/>
                  </a:lnTo>
                  <a:lnTo>
                    <a:pt x="1369" y="7863"/>
                  </a:lnTo>
                  <a:lnTo>
                    <a:pt x="1369" y="7894"/>
                  </a:lnTo>
                  <a:lnTo>
                    <a:pt x="1397" y="7894"/>
                  </a:lnTo>
                  <a:lnTo>
                    <a:pt x="1467" y="7894"/>
                  </a:lnTo>
                  <a:lnTo>
                    <a:pt x="1481" y="7910"/>
                  </a:lnTo>
                  <a:lnTo>
                    <a:pt x="1481" y="7957"/>
                  </a:lnTo>
                  <a:lnTo>
                    <a:pt x="1453" y="7988"/>
                  </a:lnTo>
                  <a:lnTo>
                    <a:pt x="1425" y="8051"/>
                  </a:lnTo>
                  <a:lnTo>
                    <a:pt x="1383" y="8082"/>
                  </a:lnTo>
                  <a:lnTo>
                    <a:pt x="1340" y="8098"/>
                  </a:lnTo>
                  <a:lnTo>
                    <a:pt x="1312" y="8129"/>
                  </a:lnTo>
                  <a:lnTo>
                    <a:pt x="1298" y="8161"/>
                  </a:lnTo>
                  <a:lnTo>
                    <a:pt x="1312" y="8192"/>
                  </a:lnTo>
                  <a:lnTo>
                    <a:pt x="1326" y="8208"/>
                  </a:lnTo>
                  <a:lnTo>
                    <a:pt x="1354" y="8192"/>
                  </a:lnTo>
                  <a:lnTo>
                    <a:pt x="1369" y="8161"/>
                  </a:lnTo>
                  <a:lnTo>
                    <a:pt x="1369" y="8145"/>
                  </a:lnTo>
                  <a:lnTo>
                    <a:pt x="1397" y="8129"/>
                  </a:lnTo>
                  <a:lnTo>
                    <a:pt x="1467" y="8129"/>
                  </a:lnTo>
                  <a:lnTo>
                    <a:pt x="1495" y="8114"/>
                  </a:lnTo>
                  <a:lnTo>
                    <a:pt x="1538" y="8098"/>
                  </a:lnTo>
                  <a:lnTo>
                    <a:pt x="1566" y="8082"/>
                  </a:lnTo>
                  <a:lnTo>
                    <a:pt x="1608" y="8098"/>
                  </a:lnTo>
                  <a:lnTo>
                    <a:pt x="1637" y="8114"/>
                  </a:lnTo>
                  <a:lnTo>
                    <a:pt x="1679" y="8098"/>
                  </a:lnTo>
                  <a:lnTo>
                    <a:pt x="1721" y="8067"/>
                  </a:lnTo>
                  <a:lnTo>
                    <a:pt x="1764" y="8051"/>
                  </a:lnTo>
                  <a:lnTo>
                    <a:pt x="1792" y="8051"/>
                  </a:lnTo>
                  <a:lnTo>
                    <a:pt x="1848" y="8051"/>
                  </a:lnTo>
                  <a:lnTo>
                    <a:pt x="1891" y="8020"/>
                  </a:lnTo>
                  <a:lnTo>
                    <a:pt x="1933" y="8004"/>
                  </a:lnTo>
                  <a:lnTo>
                    <a:pt x="1975" y="7973"/>
                  </a:lnTo>
                  <a:lnTo>
                    <a:pt x="1989" y="7941"/>
                  </a:lnTo>
                  <a:lnTo>
                    <a:pt x="1989" y="7894"/>
                  </a:lnTo>
                  <a:lnTo>
                    <a:pt x="2018" y="7863"/>
                  </a:lnTo>
                  <a:lnTo>
                    <a:pt x="2046" y="7816"/>
                  </a:lnTo>
                  <a:lnTo>
                    <a:pt x="2046" y="7753"/>
                  </a:lnTo>
                  <a:lnTo>
                    <a:pt x="2046" y="7738"/>
                  </a:lnTo>
                  <a:lnTo>
                    <a:pt x="2046" y="7691"/>
                  </a:lnTo>
                  <a:lnTo>
                    <a:pt x="2018" y="7675"/>
                  </a:lnTo>
                  <a:lnTo>
                    <a:pt x="1947" y="7675"/>
                  </a:lnTo>
                  <a:lnTo>
                    <a:pt x="1919" y="7659"/>
                  </a:lnTo>
                  <a:lnTo>
                    <a:pt x="1919" y="7628"/>
                  </a:lnTo>
                  <a:lnTo>
                    <a:pt x="1919" y="7550"/>
                  </a:lnTo>
                  <a:lnTo>
                    <a:pt x="1891" y="7456"/>
                  </a:lnTo>
                  <a:lnTo>
                    <a:pt x="1876" y="7409"/>
                  </a:lnTo>
                  <a:lnTo>
                    <a:pt x="1806" y="7315"/>
                  </a:lnTo>
                  <a:lnTo>
                    <a:pt x="1778" y="7284"/>
                  </a:lnTo>
                  <a:lnTo>
                    <a:pt x="1764" y="7221"/>
                  </a:lnTo>
                  <a:lnTo>
                    <a:pt x="1721" y="7111"/>
                  </a:lnTo>
                  <a:lnTo>
                    <a:pt x="1707" y="7064"/>
                  </a:lnTo>
                  <a:lnTo>
                    <a:pt x="1679" y="7049"/>
                  </a:lnTo>
                  <a:lnTo>
                    <a:pt x="1637" y="7049"/>
                  </a:lnTo>
                  <a:lnTo>
                    <a:pt x="1608" y="7017"/>
                  </a:lnTo>
                  <a:lnTo>
                    <a:pt x="1594" y="6970"/>
                  </a:lnTo>
                  <a:lnTo>
                    <a:pt x="1594" y="6923"/>
                  </a:lnTo>
                  <a:lnTo>
                    <a:pt x="1608" y="6876"/>
                  </a:lnTo>
                  <a:lnTo>
                    <a:pt x="1637" y="6782"/>
                  </a:lnTo>
                  <a:lnTo>
                    <a:pt x="1651" y="6751"/>
                  </a:lnTo>
                  <a:lnTo>
                    <a:pt x="1679" y="6704"/>
                  </a:lnTo>
                  <a:lnTo>
                    <a:pt x="1679" y="6688"/>
                  </a:lnTo>
                  <a:lnTo>
                    <a:pt x="1679" y="6673"/>
                  </a:lnTo>
                  <a:lnTo>
                    <a:pt x="1665" y="6641"/>
                  </a:lnTo>
                  <a:lnTo>
                    <a:pt x="1622" y="6626"/>
                  </a:lnTo>
                  <a:lnTo>
                    <a:pt x="1580" y="6610"/>
                  </a:lnTo>
                  <a:lnTo>
                    <a:pt x="1538" y="6626"/>
                  </a:lnTo>
                  <a:lnTo>
                    <a:pt x="1495" y="6641"/>
                  </a:lnTo>
                  <a:lnTo>
                    <a:pt x="1467" y="6626"/>
                  </a:lnTo>
                  <a:lnTo>
                    <a:pt x="1453" y="6579"/>
                  </a:lnTo>
                  <a:lnTo>
                    <a:pt x="1453" y="6532"/>
                  </a:lnTo>
                  <a:lnTo>
                    <a:pt x="1481" y="6500"/>
                  </a:lnTo>
                  <a:lnTo>
                    <a:pt x="1481" y="6453"/>
                  </a:lnTo>
                  <a:lnTo>
                    <a:pt x="1481" y="6438"/>
                  </a:lnTo>
                  <a:lnTo>
                    <a:pt x="1467" y="6438"/>
                  </a:lnTo>
                  <a:lnTo>
                    <a:pt x="1397" y="6438"/>
                  </a:lnTo>
                  <a:lnTo>
                    <a:pt x="1369" y="6453"/>
                  </a:lnTo>
                  <a:lnTo>
                    <a:pt x="1340" y="6500"/>
                  </a:lnTo>
                  <a:lnTo>
                    <a:pt x="1326" y="6532"/>
                  </a:lnTo>
                  <a:lnTo>
                    <a:pt x="1256" y="6626"/>
                  </a:lnTo>
                  <a:lnTo>
                    <a:pt x="1242" y="6673"/>
                  </a:lnTo>
                  <a:lnTo>
                    <a:pt x="1227" y="6704"/>
                  </a:lnTo>
                  <a:lnTo>
                    <a:pt x="1227" y="6782"/>
                  </a:lnTo>
                  <a:lnTo>
                    <a:pt x="1227" y="6861"/>
                  </a:lnTo>
                  <a:lnTo>
                    <a:pt x="1227" y="6955"/>
                  </a:lnTo>
                  <a:lnTo>
                    <a:pt x="1227" y="6986"/>
                  </a:lnTo>
                  <a:lnTo>
                    <a:pt x="1242" y="7049"/>
                  </a:lnTo>
                  <a:lnTo>
                    <a:pt x="1256" y="7096"/>
                  </a:lnTo>
                  <a:lnTo>
                    <a:pt x="1284" y="7111"/>
                  </a:lnTo>
                  <a:lnTo>
                    <a:pt x="1298" y="7096"/>
                  </a:lnTo>
                  <a:close/>
                  <a:moveTo>
                    <a:pt x="21247" y="20128"/>
                  </a:moveTo>
                  <a:lnTo>
                    <a:pt x="21247" y="20128"/>
                  </a:lnTo>
                  <a:lnTo>
                    <a:pt x="21191" y="20143"/>
                  </a:lnTo>
                  <a:lnTo>
                    <a:pt x="21134" y="20128"/>
                  </a:lnTo>
                  <a:lnTo>
                    <a:pt x="21106" y="20112"/>
                  </a:lnTo>
                  <a:lnTo>
                    <a:pt x="21064" y="20065"/>
                  </a:lnTo>
                  <a:lnTo>
                    <a:pt x="21022" y="20018"/>
                  </a:lnTo>
                  <a:lnTo>
                    <a:pt x="21007" y="19987"/>
                  </a:lnTo>
                  <a:lnTo>
                    <a:pt x="20993" y="19924"/>
                  </a:lnTo>
                  <a:lnTo>
                    <a:pt x="20979" y="19861"/>
                  </a:lnTo>
                  <a:lnTo>
                    <a:pt x="20979" y="19830"/>
                  </a:lnTo>
                  <a:lnTo>
                    <a:pt x="20965" y="19783"/>
                  </a:lnTo>
                  <a:lnTo>
                    <a:pt x="20937" y="19752"/>
                  </a:lnTo>
                  <a:lnTo>
                    <a:pt x="20895" y="19720"/>
                  </a:lnTo>
                  <a:lnTo>
                    <a:pt x="20866" y="19720"/>
                  </a:lnTo>
                  <a:lnTo>
                    <a:pt x="20866" y="19752"/>
                  </a:lnTo>
                  <a:lnTo>
                    <a:pt x="20951" y="19955"/>
                  </a:lnTo>
                  <a:lnTo>
                    <a:pt x="20979" y="20002"/>
                  </a:lnTo>
                  <a:lnTo>
                    <a:pt x="20979" y="20065"/>
                  </a:lnTo>
                  <a:lnTo>
                    <a:pt x="20979" y="20096"/>
                  </a:lnTo>
                  <a:lnTo>
                    <a:pt x="20979" y="20159"/>
                  </a:lnTo>
                  <a:lnTo>
                    <a:pt x="20951" y="20206"/>
                  </a:lnTo>
                  <a:lnTo>
                    <a:pt x="20880" y="20331"/>
                  </a:lnTo>
                  <a:lnTo>
                    <a:pt x="20866" y="20363"/>
                  </a:lnTo>
                  <a:lnTo>
                    <a:pt x="20866" y="20378"/>
                  </a:lnTo>
                  <a:lnTo>
                    <a:pt x="20880" y="20394"/>
                  </a:lnTo>
                  <a:lnTo>
                    <a:pt x="20895" y="20410"/>
                  </a:lnTo>
                  <a:lnTo>
                    <a:pt x="20937" y="20441"/>
                  </a:lnTo>
                  <a:lnTo>
                    <a:pt x="20965" y="20472"/>
                  </a:lnTo>
                  <a:lnTo>
                    <a:pt x="20979" y="20519"/>
                  </a:lnTo>
                  <a:lnTo>
                    <a:pt x="20979" y="20551"/>
                  </a:lnTo>
                  <a:lnTo>
                    <a:pt x="20993" y="20613"/>
                  </a:lnTo>
                  <a:lnTo>
                    <a:pt x="21022" y="20660"/>
                  </a:lnTo>
                  <a:lnTo>
                    <a:pt x="21036" y="20660"/>
                  </a:lnTo>
                  <a:lnTo>
                    <a:pt x="21050" y="20660"/>
                  </a:lnTo>
                  <a:lnTo>
                    <a:pt x="21092" y="20645"/>
                  </a:lnTo>
                  <a:lnTo>
                    <a:pt x="21149" y="20582"/>
                  </a:lnTo>
                  <a:lnTo>
                    <a:pt x="21177" y="20535"/>
                  </a:lnTo>
                  <a:lnTo>
                    <a:pt x="21191" y="20472"/>
                  </a:lnTo>
                  <a:lnTo>
                    <a:pt x="21191" y="20441"/>
                  </a:lnTo>
                  <a:lnTo>
                    <a:pt x="21205" y="20394"/>
                  </a:lnTo>
                  <a:lnTo>
                    <a:pt x="21219" y="20347"/>
                  </a:lnTo>
                  <a:lnTo>
                    <a:pt x="21290" y="20269"/>
                  </a:lnTo>
                  <a:lnTo>
                    <a:pt x="21360" y="20190"/>
                  </a:lnTo>
                  <a:lnTo>
                    <a:pt x="21374" y="20159"/>
                  </a:lnTo>
                  <a:lnTo>
                    <a:pt x="21360" y="20112"/>
                  </a:lnTo>
                  <a:lnTo>
                    <a:pt x="21332" y="20096"/>
                  </a:lnTo>
                  <a:lnTo>
                    <a:pt x="21275" y="20112"/>
                  </a:lnTo>
                  <a:lnTo>
                    <a:pt x="21247" y="20128"/>
                  </a:lnTo>
                  <a:close/>
                  <a:moveTo>
                    <a:pt x="3457" y="10401"/>
                  </a:moveTo>
                  <a:lnTo>
                    <a:pt x="3457" y="10401"/>
                  </a:lnTo>
                  <a:lnTo>
                    <a:pt x="3485" y="10401"/>
                  </a:lnTo>
                  <a:lnTo>
                    <a:pt x="3499" y="10401"/>
                  </a:lnTo>
                  <a:lnTo>
                    <a:pt x="3513" y="10385"/>
                  </a:lnTo>
                  <a:lnTo>
                    <a:pt x="3513" y="10369"/>
                  </a:lnTo>
                  <a:lnTo>
                    <a:pt x="3513" y="10338"/>
                  </a:lnTo>
                  <a:lnTo>
                    <a:pt x="3513" y="10228"/>
                  </a:lnTo>
                  <a:lnTo>
                    <a:pt x="3499" y="10213"/>
                  </a:lnTo>
                  <a:lnTo>
                    <a:pt x="3457" y="10197"/>
                  </a:lnTo>
                  <a:lnTo>
                    <a:pt x="3428" y="10197"/>
                  </a:lnTo>
                  <a:lnTo>
                    <a:pt x="3315" y="10213"/>
                  </a:lnTo>
                  <a:lnTo>
                    <a:pt x="3217" y="10260"/>
                  </a:lnTo>
                  <a:lnTo>
                    <a:pt x="3203" y="10275"/>
                  </a:lnTo>
                  <a:lnTo>
                    <a:pt x="3217" y="10291"/>
                  </a:lnTo>
                  <a:lnTo>
                    <a:pt x="3315" y="10338"/>
                  </a:lnTo>
                  <a:lnTo>
                    <a:pt x="3428" y="10385"/>
                  </a:lnTo>
                  <a:lnTo>
                    <a:pt x="3457" y="10401"/>
                  </a:lnTo>
                  <a:close/>
                  <a:moveTo>
                    <a:pt x="20739" y="20645"/>
                  </a:moveTo>
                  <a:lnTo>
                    <a:pt x="20739" y="20645"/>
                  </a:lnTo>
                  <a:lnTo>
                    <a:pt x="20725" y="20645"/>
                  </a:lnTo>
                  <a:lnTo>
                    <a:pt x="20711" y="20645"/>
                  </a:lnTo>
                  <a:lnTo>
                    <a:pt x="20683" y="20676"/>
                  </a:lnTo>
                  <a:lnTo>
                    <a:pt x="20655" y="20707"/>
                  </a:lnTo>
                  <a:lnTo>
                    <a:pt x="20612" y="20817"/>
                  </a:lnTo>
                  <a:lnTo>
                    <a:pt x="20598" y="20864"/>
                  </a:lnTo>
                  <a:lnTo>
                    <a:pt x="20528" y="20958"/>
                  </a:lnTo>
                  <a:lnTo>
                    <a:pt x="20500" y="20989"/>
                  </a:lnTo>
                  <a:lnTo>
                    <a:pt x="20443" y="21020"/>
                  </a:lnTo>
                  <a:lnTo>
                    <a:pt x="20344" y="21052"/>
                  </a:lnTo>
                  <a:lnTo>
                    <a:pt x="20302" y="21083"/>
                  </a:lnTo>
                  <a:lnTo>
                    <a:pt x="20260" y="21130"/>
                  </a:lnTo>
                  <a:lnTo>
                    <a:pt x="20246" y="21177"/>
                  </a:lnTo>
                  <a:lnTo>
                    <a:pt x="20203" y="21287"/>
                  </a:lnTo>
                  <a:lnTo>
                    <a:pt x="20175" y="21396"/>
                  </a:lnTo>
                  <a:lnTo>
                    <a:pt x="20161" y="21459"/>
                  </a:lnTo>
                  <a:lnTo>
                    <a:pt x="20189" y="21506"/>
                  </a:lnTo>
                  <a:lnTo>
                    <a:pt x="20274" y="21569"/>
                  </a:lnTo>
                  <a:lnTo>
                    <a:pt x="20316" y="21584"/>
                  </a:lnTo>
                  <a:lnTo>
                    <a:pt x="20358" y="21600"/>
                  </a:lnTo>
                  <a:lnTo>
                    <a:pt x="20415" y="21584"/>
                  </a:lnTo>
                  <a:lnTo>
                    <a:pt x="20443" y="21569"/>
                  </a:lnTo>
                  <a:lnTo>
                    <a:pt x="20485" y="21537"/>
                  </a:lnTo>
                  <a:lnTo>
                    <a:pt x="20514" y="21475"/>
                  </a:lnTo>
                  <a:lnTo>
                    <a:pt x="20556" y="21365"/>
                  </a:lnTo>
                  <a:lnTo>
                    <a:pt x="20570" y="21240"/>
                  </a:lnTo>
                  <a:lnTo>
                    <a:pt x="20570" y="21208"/>
                  </a:lnTo>
                  <a:lnTo>
                    <a:pt x="20584" y="21161"/>
                  </a:lnTo>
                  <a:lnTo>
                    <a:pt x="20612" y="21114"/>
                  </a:lnTo>
                  <a:lnTo>
                    <a:pt x="20669" y="21036"/>
                  </a:lnTo>
                  <a:lnTo>
                    <a:pt x="20739" y="20958"/>
                  </a:lnTo>
                  <a:lnTo>
                    <a:pt x="20824" y="20895"/>
                  </a:lnTo>
                  <a:lnTo>
                    <a:pt x="20866" y="20879"/>
                  </a:lnTo>
                  <a:lnTo>
                    <a:pt x="20895" y="20832"/>
                  </a:lnTo>
                  <a:lnTo>
                    <a:pt x="20909" y="20786"/>
                  </a:lnTo>
                  <a:lnTo>
                    <a:pt x="20909" y="20754"/>
                  </a:lnTo>
                  <a:lnTo>
                    <a:pt x="20909" y="20723"/>
                  </a:lnTo>
                  <a:lnTo>
                    <a:pt x="20895" y="20707"/>
                  </a:lnTo>
                  <a:lnTo>
                    <a:pt x="20880" y="20692"/>
                  </a:lnTo>
                  <a:lnTo>
                    <a:pt x="20852" y="20692"/>
                  </a:lnTo>
                  <a:lnTo>
                    <a:pt x="20838" y="20692"/>
                  </a:lnTo>
                  <a:lnTo>
                    <a:pt x="20782" y="20676"/>
                  </a:lnTo>
                  <a:lnTo>
                    <a:pt x="20739" y="20645"/>
                  </a:lnTo>
                  <a:close/>
                  <a:moveTo>
                    <a:pt x="2864" y="9774"/>
                  </a:moveTo>
                  <a:lnTo>
                    <a:pt x="2864" y="9774"/>
                  </a:lnTo>
                  <a:lnTo>
                    <a:pt x="2836" y="9821"/>
                  </a:lnTo>
                  <a:lnTo>
                    <a:pt x="2822" y="9868"/>
                  </a:lnTo>
                  <a:lnTo>
                    <a:pt x="2822" y="9978"/>
                  </a:lnTo>
                  <a:lnTo>
                    <a:pt x="2822" y="10009"/>
                  </a:lnTo>
                  <a:lnTo>
                    <a:pt x="2836" y="10025"/>
                  </a:lnTo>
                  <a:lnTo>
                    <a:pt x="2850" y="10040"/>
                  </a:lnTo>
                  <a:lnTo>
                    <a:pt x="2878" y="10040"/>
                  </a:lnTo>
                  <a:lnTo>
                    <a:pt x="2906" y="10040"/>
                  </a:lnTo>
                  <a:lnTo>
                    <a:pt x="2935" y="10040"/>
                  </a:lnTo>
                  <a:lnTo>
                    <a:pt x="2949" y="10025"/>
                  </a:lnTo>
                  <a:lnTo>
                    <a:pt x="2963" y="10009"/>
                  </a:lnTo>
                  <a:lnTo>
                    <a:pt x="2963" y="9978"/>
                  </a:lnTo>
                  <a:lnTo>
                    <a:pt x="2963" y="9946"/>
                  </a:lnTo>
                  <a:lnTo>
                    <a:pt x="2949" y="9884"/>
                  </a:lnTo>
                  <a:lnTo>
                    <a:pt x="2935" y="9837"/>
                  </a:lnTo>
                  <a:lnTo>
                    <a:pt x="2920" y="9790"/>
                  </a:lnTo>
                  <a:lnTo>
                    <a:pt x="2906" y="9774"/>
                  </a:lnTo>
                  <a:lnTo>
                    <a:pt x="2892" y="9758"/>
                  </a:lnTo>
                  <a:lnTo>
                    <a:pt x="2878" y="9758"/>
                  </a:lnTo>
                  <a:lnTo>
                    <a:pt x="2864" y="9774"/>
                  </a:lnTo>
                  <a:close/>
                  <a:moveTo>
                    <a:pt x="16126" y="11058"/>
                  </a:moveTo>
                  <a:lnTo>
                    <a:pt x="16126" y="11058"/>
                  </a:lnTo>
                  <a:lnTo>
                    <a:pt x="16154" y="11152"/>
                  </a:lnTo>
                  <a:lnTo>
                    <a:pt x="16154" y="11168"/>
                  </a:lnTo>
                  <a:lnTo>
                    <a:pt x="16168" y="11168"/>
                  </a:lnTo>
                  <a:lnTo>
                    <a:pt x="16196" y="11168"/>
                  </a:lnTo>
                  <a:lnTo>
                    <a:pt x="16239" y="11137"/>
                  </a:lnTo>
                  <a:lnTo>
                    <a:pt x="16267" y="11105"/>
                  </a:lnTo>
                  <a:lnTo>
                    <a:pt x="16281" y="11043"/>
                  </a:lnTo>
                  <a:lnTo>
                    <a:pt x="16281" y="11027"/>
                  </a:lnTo>
                  <a:lnTo>
                    <a:pt x="16281" y="10917"/>
                  </a:lnTo>
                  <a:lnTo>
                    <a:pt x="16281" y="10902"/>
                  </a:lnTo>
                  <a:lnTo>
                    <a:pt x="16267" y="10902"/>
                  </a:lnTo>
                  <a:lnTo>
                    <a:pt x="16239" y="10902"/>
                  </a:lnTo>
                  <a:lnTo>
                    <a:pt x="16140" y="10933"/>
                  </a:lnTo>
                  <a:lnTo>
                    <a:pt x="16112" y="10949"/>
                  </a:lnTo>
                  <a:lnTo>
                    <a:pt x="16112" y="10964"/>
                  </a:lnTo>
                  <a:lnTo>
                    <a:pt x="16098" y="10996"/>
                  </a:lnTo>
                  <a:lnTo>
                    <a:pt x="16112" y="11011"/>
                  </a:lnTo>
                  <a:lnTo>
                    <a:pt x="16126" y="11058"/>
                  </a:lnTo>
                  <a:close/>
                  <a:moveTo>
                    <a:pt x="2920" y="9476"/>
                  </a:moveTo>
                  <a:lnTo>
                    <a:pt x="2920" y="9476"/>
                  </a:lnTo>
                  <a:lnTo>
                    <a:pt x="2906" y="9461"/>
                  </a:lnTo>
                  <a:lnTo>
                    <a:pt x="2892" y="9445"/>
                  </a:lnTo>
                  <a:lnTo>
                    <a:pt x="2864" y="9445"/>
                  </a:lnTo>
                  <a:lnTo>
                    <a:pt x="2850" y="9461"/>
                  </a:lnTo>
                  <a:lnTo>
                    <a:pt x="2808" y="9476"/>
                  </a:lnTo>
                  <a:lnTo>
                    <a:pt x="2793" y="9492"/>
                  </a:lnTo>
                  <a:lnTo>
                    <a:pt x="2779" y="9508"/>
                  </a:lnTo>
                  <a:lnTo>
                    <a:pt x="2779" y="9523"/>
                  </a:lnTo>
                  <a:lnTo>
                    <a:pt x="2793" y="9555"/>
                  </a:lnTo>
                  <a:lnTo>
                    <a:pt x="2850" y="9617"/>
                  </a:lnTo>
                  <a:lnTo>
                    <a:pt x="2892" y="9633"/>
                  </a:lnTo>
                  <a:lnTo>
                    <a:pt x="2906" y="9633"/>
                  </a:lnTo>
                  <a:lnTo>
                    <a:pt x="2935" y="9617"/>
                  </a:lnTo>
                  <a:lnTo>
                    <a:pt x="2949" y="9586"/>
                  </a:lnTo>
                  <a:lnTo>
                    <a:pt x="2935" y="9523"/>
                  </a:lnTo>
                  <a:lnTo>
                    <a:pt x="2920" y="9476"/>
                  </a:lnTo>
                  <a:close/>
                  <a:moveTo>
                    <a:pt x="16239" y="15350"/>
                  </a:moveTo>
                  <a:lnTo>
                    <a:pt x="16239" y="15350"/>
                  </a:lnTo>
                  <a:lnTo>
                    <a:pt x="16239" y="15366"/>
                  </a:lnTo>
                  <a:lnTo>
                    <a:pt x="16239" y="15397"/>
                  </a:lnTo>
                  <a:lnTo>
                    <a:pt x="16253" y="15413"/>
                  </a:lnTo>
                  <a:lnTo>
                    <a:pt x="16267" y="15429"/>
                  </a:lnTo>
                  <a:lnTo>
                    <a:pt x="16309" y="15460"/>
                  </a:lnTo>
                  <a:lnTo>
                    <a:pt x="16394" y="15523"/>
                  </a:lnTo>
                  <a:lnTo>
                    <a:pt x="16408" y="15570"/>
                  </a:lnTo>
                  <a:lnTo>
                    <a:pt x="16422" y="15617"/>
                  </a:lnTo>
                  <a:lnTo>
                    <a:pt x="16422" y="15648"/>
                  </a:lnTo>
                  <a:lnTo>
                    <a:pt x="16422" y="15679"/>
                  </a:lnTo>
                  <a:lnTo>
                    <a:pt x="16436" y="15695"/>
                  </a:lnTo>
                  <a:lnTo>
                    <a:pt x="16465" y="15711"/>
                  </a:lnTo>
                  <a:lnTo>
                    <a:pt x="16479" y="15711"/>
                  </a:lnTo>
                  <a:lnTo>
                    <a:pt x="16507" y="15711"/>
                  </a:lnTo>
                  <a:lnTo>
                    <a:pt x="16592" y="15711"/>
                  </a:lnTo>
                  <a:lnTo>
                    <a:pt x="16634" y="15726"/>
                  </a:lnTo>
                  <a:lnTo>
                    <a:pt x="16676" y="15742"/>
                  </a:lnTo>
                  <a:lnTo>
                    <a:pt x="16789" y="15836"/>
                  </a:lnTo>
                  <a:lnTo>
                    <a:pt x="16888" y="15898"/>
                  </a:lnTo>
                  <a:lnTo>
                    <a:pt x="17071" y="15992"/>
                  </a:lnTo>
                  <a:lnTo>
                    <a:pt x="17099" y="16024"/>
                  </a:lnTo>
                  <a:lnTo>
                    <a:pt x="17114" y="16055"/>
                  </a:lnTo>
                  <a:lnTo>
                    <a:pt x="17099" y="16086"/>
                  </a:lnTo>
                  <a:lnTo>
                    <a:pt x="17071" y="16118"/>
                  </a:lnTo>
                  <a:lnTo>
                    <a:pt x="17029" y="16149"/>
                  </a:lnTo>
                  <a:lnTo>
                    <a:pt x="17001" y="16165"/>
                  </a:lnTo>
                  <a:lnTo>
                    <a:pt x="17029" y="16180"/>
                  </a:lnTo>
                  <a:lnTo>
                    <a:pt x="17057" y="16180"/>
                  </a:lnTo>
                  <a:lnTo>
                    <a:pt x="17114" y="16180"/>
                  </a:lnTo>
                  <a:lnTo>
                    <a:pt x="17170" y="16196"/>
                  </a:lnTo>
                  <a:lnTo>
                    <a:pt x="17198" y="16227"/>
                  </a:lnTo>
                  <a:lnTo>
                    <a:pt x="17297" y="16274"/>
                  </a:lnTo>
                  <a:lnTo>
                    <a:pt x="17339" y="16306"/>
                  </a:lnTo>
                  <a:lnTo>
                    <a:pt x="17424" y="16321"/>
                  </a:lnTo>
                  <a:lnTo>
                    <a:pt x="17466" y="16321"/>
                  </a:lnTo>
                  <a:lnTo>
                    <a:pt x="17494" y="16290"/>
                  </a:lnTo>
                  <a:lnTo>
                    <a:pt x="17551" y="16212"/>
                  </a:lnTo>
                  <a:lnTo>
                    <a:pt x="17650" y="16149"/>
                  </a:lnTo>
                  <a:lnTo>
                    <a:pt x="17692" y="16118"/>
                  </a:lnTo>
                  <a:lnTo>
                    <a:pt x="17734" y="16118"/>
                  </a:lnTo>
                  <a:lnTo>
                    <a:pt x="17791" y="16118"/>
                  </a:lnTo>
                  <a:lnTo>
                    <a:pt x="17819" y="16149"/>
                  </a:lnTo>
                  <a:lnTo>
                    <a:pt x="17918" y="16212"/>
                  </a:lnTo>
                  <a:lnTo>
                    <a:pt x="18045" y="16353"/>
                  </a:lnTo>
                  <a:lnTo>
                    <a:pt x="18129" y="16431"/>
                  </a:lnTo>
                  <a:lnTo>
                    <a:pt x="18172" y="16447"/>
                  </a:lnTo>
                  <a:lnTo>
                    <a:pt x="18186" y="16462"/>
                  </a:lnTo>
                  <a:lnTo>
                    <a:pt x="18200" y="16447"/>
                  </a:lnTo>
                  <a:lnTo>
                    <a:pt x="18214" y="16447"/>
                  </a:lnTo>
                  <a:lnTo>
                    <a:pt x="18214" y="16415"/>
                  </a:lnTo>
                  <a:lnTo>
                    <a:pt x="18214" y="16306"/>
                  </a:lnTo>
                  <a:lnTo>
                    <a:pt x="18200" y="16259"/>
                  </a:lnTo>
                  <a:lnTo>
                    <a:pt x="18172" y="16227"/>
                  </a:lnTo>
                  <a:lnTo>
                    <a:pt x="18059" y="16196"/>
                  </a:lnTo>
                  <a:lnTo>
                    <a:pt x="18031" y="16165"/>
                  </a:lnTo>
                  <a:lnTo>
                    <a:pt x="18016" y="16118"/>
                  </a:lnTo>
                  <a:lnTo>
                    <a:pt x="18016" y="16086"/>
                  </a:lnTo>
                  <a:lnTo>
                    <a:pt x="18016" y="16024"/>
                  </a:lnTo>
                  <a:lnTo>
                    <a:pt x="18045" y="15977"/>
                  </a:lnTo>
                  <a:lnTo>
                    <a:pt x="18059" y="15961"/>
                  </a:lnTo>
                  <a:lnTo>
                    <a:pt x="18059" y="15945"/>
                  </a:lnTo>
                  <a:lnTo>
                    <a:pt x="18031" y="15930"/>
                  </a:lnTo>
                  <a:lnTo>
                    <a:pt x="17932" y="15883"/>
                  </a:lnTo>
                  <a:lnTo>
                    <a:pt x="17875" y="15851"/>
                  </a:lnTo>
                  <a:lnTo>
                    <a:pt x="17847" y="15805"/>
                  </a:lnTo>
                  <a:lnTo>
                    <a:pt x="17833" y="15773"/>
                  </a:lnTo>
                  <a:lnTo>
                    <a:pt x="17805" y="15711"/>
                  </a:lnTo>
                  <a:lnTo>
                    <a:pt x="17763" y="15679"/>
                  </a:lnTo>
                  <a:lnTo>
                    <a:pt x="17650" y="15601"/>
                  </a:lnTo>
                  <a:lnTo>
                    <a:pt x="17537" y="15538"/>
                  </a:lnTo>
                  <a:lnTo>
                    <a:pt x="17099" y="15413"/>
                  </a:lnTo>
                  <a:lnTo>
                    <a:pt x="17043" y="15413"/>
                  </a:lnTo>
                  <a:lnTo>
                    <a:pt x="17001" y="15444"/>
                  </a:lnTo>
                  <a:lnTo>
                    <a:pt x="16888" y="15523"/>
                  </a:lnTo>
                  <a:lnTo>
                    <a:pt x="16831" y="15554"/>
                  </a:lnTo>
                  <a:lnTo>
                    <a:pt x="16775" y="15554"/>
                  </a:lnTo>
                  <a:lnTo>
                    <a:pt x="16761" y="15554"/>
                  </a:lnTo>
                  <a:lnTo>
                    <a:pt x="16704" y="15554"/>
                  </a:lnTo>
                  <a:lnTo>
                    <a:pt x="16662" y="15523"/>
                  </a:lnTo>
                  <a:lnTo>
                    <a:pt x="16606" y="15444"/>
                  </a:lnTo>
                  <a:lnTo>
                    <a:pt x="16521" y="15366"/>
                  </a:lnTo>
                  <a:lnTo>
                    <a:pt x="16465" y="15303"/>
                  </a:lnTo>
                  <a:lnTo>
                    <a:pt x="16422" y="15272"/>
                  </a:lnTo>
                  <a:lnTo>
                    <a:pt x="16366" y="15256"/>
                  </a:lnTo>
                  <a:lnTo>
                    <a:pt x="16338" y="15256"/>
                  </a:lnTo>
                  <a:lnTo>
                    <a:pt x="16295" y="15272"/>
                  </a:lnTo>
                  <a:lnTo>
                    <a:pt x="16267" y="15303"/>
                  </a:lnTo>
                  <a:lnTo>
                    <a:pt x="16239" y="15350"/>
                  </a:lnTo>
                  <a:close/>
                  <a:moveTo>
                    <a:pt x="18383" y="17997"/>
                  </a:moveTo>
                  <a:lnTo>
                    <a:pt x="18383" y="17997"/>
                  </a:lnTo>
                  <a:lnTo>
                    <a:pt x="18355" y="17935"/>
                  </a:lnTo>
                  <a:lnTo>
                    <a:pt x="18327" y="17888"/>
                  </a:lnTo>
                  <a:lnTo>
                    <a:pt x="18299" y="17856"/>
                  </a:lnTo>
                  <a:lnTo>
                    <a:pt x="18270" y="17794"/>
                  </a:lnTo>
                  <a:lnTo>
                    <a:pt x="18242" y="17684"/>
                  </a:lnTo>
                  <a:lnTo>
                    <a:pt x="18214" y="17637"/>
                  </a:lnTo>
                  <a:lnTo>
                    <a:pt x="18172" y="17606"/>
                  </a:lnTo>
                  <a:lnTo>
                    <a:pt x="18073" y="17574"/>
                  </a:lnTo>
                  <a:lnTo>
                    <a:pt x="17974" y="17512"/>
                  </a:lnTo>
                  <a:lnTo>
                    <a:pt x="17861" y="17434"/>
                  </a:lnTo>
                  <a:lnTo>
                    <a:pt x="17819" y="17387"/>
                  </a:lnTo>
                  <a:lnTo>
                    <a:pt x="17791" y="17340"/>
                  </a:lnTo>
                  <a:lnTo>
                    <a:pt x="17748" y="17073"/>
                  </a:lnTo>
                  <a:lnTo>
                    <a:pt x="17734" y="17026"/>
                  </a:lnTo>
                  <a:lnTo>
                    <a:pt x="17706" y="16979"/>
                  </a:lnTo>
                  <a:lnTo>
                    <a:pt x="17636" y="16901"/>
                  </a:lnTo>
                  <a:lnTo>
                    <a:pt x="17607" y="16854"/>
                  </a:lnTo>
                  <a:lnTo>
                    <a:pt x="17579" y="16807"/>
                  </a:lnTo>
                  <a:lnTo>
                    <a:pt x="17551" y="16682"/>
                  </a:lnTo>
                  <a:lnTo>
                    <a:pt x="17537" y="16666"/>
                  </a:lnTo>
                  <a:lnTo>
                    <a:pt x="17523" y="16666"/>
                  </a:lnTo>
                  <a:lnTo>
                    <a:pt x="17509" y="16666"/>
                  </a:lnTo>
                  <a:lnTo>
                    <a:pt x="17494" y="16666"/>
                  </a:lnTo>
                  <a:lnTo>
                    <a:pt x="17438" y="16744"/>
                  </a:lnTo>
                  <a:lnTo>
                    <a:pt x="17410" y="16791"/>
                  </a:lnTo>
                  <a:lnTo>
                    <a:pt x="17396" y="16838"/>
                  </a:lnTo>
                  <a:lnTo>
                    <a:pt x="17396" y="17105"/>
                  </a:lnTo>
                  <a:lnTo>
                    <a:pt x="17382" y="17167"/>
                  </a:lnTo>
                  <a:lnTo>
                    <a:pt x="17353" y="17214"/>
                  </a:lnTo>
                  <a:lnTo>
                    <a:pt x="17297" y="17277"/>
                  </a:lnTo>
                  <a:lnTo>
                    <a:pt x="17255" y="17308"/>
                  </a:lnTo>
                  <a:lnTo>
                    <a:pt x="17198" y="17324"/>
                  </a:lnTo>
                  <a:lnTo>
                    <a:pt x="17170" y="17324"/>
                  </a:lnTo>
                  <a:lnTo>
                    <a:pt x="17128" y="17308"/>
                  </a:lnTo>
                  <a:lnTo>
                    <a:pt x="17085" y="17261"/>
                  </a:lnTo>
                  <a:lnTo>
                    <a:pt x="17015" y="17136"/>
                  </a:lnTo>
                  <a:lnTo>
                    <a:pt x="16972" y="17105"/>
                  </a:lnTo>
                  <a:lnTo>
                    <a:pt x="16916" y="17089"/>
                  </a:lnTo>
                  <a:lnTo>
                    <a:pt x="16902" y="17089"/>
                  </a:lnTo>
                  <a:lnTo>
                    <a:pt x="16845" y="17073"/>
                  </a:lnTo>
                  <a:lnTo>
                    <a:pt x="16789" y="17058"/>
                  </a:lnTo>
                  <a:lnTo>
                    <a:pt x="16747" y="17042"/>
                  </a:lnTo>
                  <a:lnTo>
                    <a:pt x="16733" y="17026"/>
                  </a:lnTo>
                  <a:lnTo>
                    <a:pt x="16718" y="17011"/>
                  </a:lnTo>
                  <a:lnTo>
                    <a:pt x="16718" y="16979"/>
                  </a:lnTo>
                  <a:lnTo>
                    <a:pt x="16733" y="16948"/>
                  </a:lnTo>
                  <a:lnTo>
                    <a:pt x="16747" y="16917"/>
                  </a:lnTo>
                  <a:lnTo>
                    <a:pt x="16803" y="16807"/>
                  </a:lnTo>
                  <a:lnTo>
                    <a:pt x="16817" y="16760"/>
                  </a:lnTo>
                  <a:lnTo>
                    <a:pt x="16817" y="16744"/>
                  </a:lnTo>
                  <a:lnTo>
                    <a:pt x="16817" y="16713"/>
                  </a:lnTo>
                  <a:lnTo>
                    <a:pt x="16803" y="16697"/>
                  </a:lnTo>
                  <a:lnTo>
                    <a:pt x="16789" y="16697"/>
                  </a:lnTo>
                  <a:lnTo>
                    <a:pt x="16620" y="16650"/>
                  </a:lnTo>
                  <a:lnTo>
                    <a:pt x="16507" y="16635"/>
                  </a:lnTo>
                  <a:lnTo>
                    <a:pt x="16479" y="16635"/>
                  </a:lnTo>
                  <a:lnTo>
                    <a:pt x="16436" y="16635"/>
                  </a:lnTo>
                  <a:lnTo>
                    <a:pt x="16394" y="16666"/>
                  </a:lnTo>
                  <a:lnTo>
                    <a:pt x="16309" y="16729"/>
                  </a:lnTo>
                  <a:lnTo>
                    <a:pt x="16267" y="16760"/>
                  </a:lnTo>
                  <a:lnTo>
                    <a:pt x="16168" y="16807"/>
                  </a:lnTo>
                  <a:lnTo>
                    <a:pt x="16126" y="16838"/>
                  </a:lnTo>
                  <a:lnTo>
                    <a:pt x="16084" y="16870"/>
                  </a:lnTo>
                  <a:lnTo>
                    <a:pt x="16055" y="16917"/>
                  </a:lnTo>
                  <a:lnTo>
                    <a:pt x="16041" y="16948"/>
                  </a:lnTo>
                  <a:lnTo>
                    <a:pt x="16013" y="16995"/>
                  </a:lnTo>
                  <a:lnTo>
                    <a:pt x="15971" y="17011"/>
                  </a:lnTo>
                  <a:lnTo>
                    <a:pt x="15886" y="16979"/>
                  </a:lnTo>
                  <a:lnTo>
                    <a:pt x="15858" y="16964"/>
                  </a:lnTo>
                  <a:lnTo>
                    <a:pt x="15801" y="16948"/>
                  </a:lnTo>
                  <a:lnTo>
                    <a:pt x="15759" y="16964"/>
                  </a:lnTo>
                  <a:lnTo>
                    <a:pt x="15717" y="16979"/>
                  </a:lnTo>
                  <a:lnTo>
                    <a:pt x="15618" y="17042"/>
                  </a:lnTo>
                  <a:lnTo>
                    <a:pt x="15505" y="17136"/>
                  </a:lnTo>
                  <a:lnTo>
                    <a:pt x="15406" y="17199"/>
                  </a:lnTo>
                  <a:lnTo>
                    <a:pt x="15364" y="17214"/>
                  </a:lnTo>
                  <a:lnTo>
                    <a:pt x="15265" y="17277"/>
                  </a:lnTo>
                  <a:lnTo>
                    <a:pt x="15237" y="17293"/>
                  </a:lnTo>
                  <a:lnTo>
                    <a:pt x="15195" y="17324"/>
                  </a:lnTo>
                  <a:lnTo>
                    <a:pt x="15167" y="17387"/>
                  </a:lnTo>
                  <a:lnTo>
                    <a:pt x="15124" y="17496"/>
                  </a:lnTo>
                  <a:lnTo>
                    <a:pt x="15096" y="17527"/>
                  </a:lnTo>
                  <a:lnTo>
                    <a:pt x="15054" y="17543"/>
                  </a:lnTo>
                  <a:lnTo>
                    <a:pt x="15025" y="17543"/>
                  </a:lnTo>
                  <a:lnTo>
                    <a:pt x="14983" y="17559"/>
                  </a:lnTo>
                  <a:lnTo>
                    <a:pt x="14927" y="17590"/>
                  </a:lnTo>
                  <a:lnTo>
                    <a:pt x="14814" y="17668"/>
                  </a:lnTo>
                  <a:lnTo>
                    <a:pt x="14715" y="17731"/>
                  </a:lnTo>
                  <a:lnTo>
                    <a:pt x="14546" y="17825"/>
                  </a:lnTo>
                  <a:lnTo>
                    <a:pt x="14447" y="17903"/>
                  </a:lnTo>
                  <a:lnTo>
                    <a:pt x="14391" y="17966"/>
                  </a:lnTo>
                  <a:lnTo>
                    <a:pt x="14320" y="18060"/>
                  </a:lnTo>
                  <a:lnTo>
                    <a:pt x="14306" y="18107"/>
                  </a:lnTo>
                  <a:lnTo>
                    <a:pt x="14292" y="18170"/>
                  </a:lnTo>
                  <a:lnTo>
                    <a:pt x="14306" y="18217"/>
                  </a:lnTo>
                  <a:lnTo>
                    <a:pt x="14334" y="18326"/>
                  </a:lnTo>
                  <a:lnTo>
                    <a:pt x="14348" y="18452"/>
                  </a:lnTo>
                  <a:lnTo>
                    <a:pt x="14348" y="18483"/>
                  </a:lnTo>
                  <a:lnTo>
                    <a:pt x="14362" y="18608"/>
                  </a:lnTo>
                  <a:lnTo>
                    <a:pt x="14475" y="19016"/>
                  </a:lnTo>
                  <a:lnTo>
                    <a:pt x="14489" y="19141"/>
                  </a:lnTo>
                  <a:lnTo>
                    <a:pt x="14489" y="19172"/>
                  </a:lnTo>
                  <a:lnTo>
                    <a:pt x="14489" y="19297"/>
                  </a:lnTo>
                  <a:lnTo>
                    <a:pt x="14489" y="19485"/>
                  </a:lnTo>
                  <a:lnTo>
                    <a:pt x="14503" y="19532"/>
                  </a:lnTo>
                  <a:lnTo>
                    <a:pt x="14532" y="19579"/>
                  </a:lnTo>
                  <a:lnTo>
                    <a:pt x="14588" y="19658"/>
                  </a:lnTo>
                  <a:lnTo>
                    <a:pt x="14630" y="19689"/>
                  </a:lnTo>
                  <a:lnTo>
                    <a:pt x="14687" y="19689"/>
                  </a:lnTo>
                  <a:lnTo>
                    <a:pt x="14715" y="19689"/>
                  </a:lnTo>
                  <a:lnTo>
                    <a:pt x="14814" y="19673"/>
                  </a:lnTo>
                  <a:lnTo>
                    <a:pt x="14927" y="19642"/>
                  </a:lnTo>
                  <a:lnTo>
                    <a:pt x="15025" y="19595"/>
                  </a:lnTo>
                  <a:lnTo>
                    <a:pt x="15068" y="19564"/>
                  </a:lnTo>
                  <a:lnTo>
                    <a:pt x="15110" y="19548"/>
                  </a:lnTo>
                  <a:lnTo>
                    <a:pt x="15167" y="19548"/>
                  </a:lnTo>
                  <a:lnTo>
                    <a:pt x="15195" y="19548"/>
                  </a:lnTo>
                  <a:lnTo>
                    <a:pt x="15308" y="19517"/>
                  </a:lnTo>
                  <a:lnTo>
                    <a:pt x="15406" y="19485"/>
                  </a:lnTo>
                  <a:lnTo>
                    <a:pt x="15449" y="19454"/>
                  </a:lnTo>
                  <a:lnTo>
                    <a:pt x="15463" y="19423"/>
                  </a:lnTo>
                  <a:lnTo>
                    <a:pt x="15477" y="19391"/>
                  </a:lnTo>
                  <a:lnTo>
                    <a:pt x="15505" y="19360"/>
                  </a:lnTo>
                  <a:lnTo>
                    <a:pt x="15745" y="19266"/>
                  </a:lnTo>
                  <a:lnTo>
                    <a:pt x="15801" y="19250"/>
                  </a:lnTo>
                  <a:lnTo>
                    <a:pt x="15858" y="19235"/>
                  </a:lnTo>
                  <a:lnTo>
                    <a:pt x="16027" y="19235"/>
                  </a:lnTo>
                  <a:lnTo>
                    <a:pt x="16140" y="19250"/>
                  </a:lnTo>
                  <a:lnTo>
                    <a:pt x="16436" y="19297"/>
                  </a:lnTo>
                  <a:lnTo>
                    <a:pt x="16493" y="19329"/>
                  </a:lnTo>
                  <a:lnTo>
                    <a:pt x="16535" y="19360"/>
                  </a:lnTo>
                  <a:lnTo>
                    <a:pt x="16662" y="19501"/>
                  </a:lnTo>
                  <a:lnTo>
                    <a:pt x="16747" y="19579"/>
                  </a:lnTo>
                  <a:lnTo>
                    <a:pt x="16803" y="19658"/>
                  </a:lnTo>
                  <a:lnTo>
                    <a:pt x="16845" y="19689"/>
                  </a:lnTo>
                  <a:lnTo>
                    <a:pt x="16902" y="19689"/>
                  </a:lnTo>
                  <a:lnTo>
                    <a:pt x="16916" y="19689"/>
                  </a:lnTo>
                  <a:lnTo>
                    <a:pt x="16972" y="19705"/>
                  </a:lnTo>
                  <a:lnTo>
                    <a:pt x="17001" y="19752"/>
                  </a:lnTo>
                  <a:lnTo>
                    <a:pt x="17029" y="19799"/>
                  </a:lnTo>
                  <a:lnTo>
                    <a:pt x="17085" y="19893"/>
                  </a:lnTo>
                  <a:lnTo>
                    <a:pt x="17142" y="19955"/>
                  </a:lnTo>
                  <a:lnTo>
                    <a:pt x="17226" y="20034"/>
                  </a:lnTo>
                  <a:lnTo>
                    <a:pt x="17339" y="20128"/>
                  </a:lnTo>
                  <a:lnTo>
                    <a:pt x="17452" y="20175"/>
                  </a:lnTo>
                  <a:lnTo>
                    <a:pt x="17551" y="20206"/>
                  </a:lnTo>
                  <a:lnTo>
                    <a:pt x="17593" y="20222"/>
                  </a:lnTo>
                  <a:lnTo>
                    <a:pt x="17650" y="20206"/>
                  </a:lnTo>
                  <a:lnTo>
                    <a:pt x="17692" y="20190"/>
                  </a:lnTo>
                  <a:lnTo>
                    <a:pt x="17734" y="20175"/>
                  </a:lnTo>
                  <a:lnTo>
                    <a:pt x="17777" y="20206"/>
                  </a:lnTo>
                  <a:lnTo>
                    <a:pt x="17833" y="20269"/>
                  </a:lnTo>
                  <a:lnTo>
                    <a:pt x="17875" y="20300"/>
                  </a:lnTo>
                  <a:lnTo>
                    <a:pt x="17904" y="20316"/>
                  </a:lnTo>
                  <a:lnTo>
                    <a:pt x="17946" y="20300"/>
                  </a:lnTo>
                  <a:lnTo>
                    <a:pt x="17988" y="20269"/>
                  </a:lnTo>
                  <a:lnTo>
                    <a:pt x="18045" y="20206"/>
                  </a:lnTo>
                  <a:lnTo>
                    <a:pt x="18129" y="20128"/>
                  </a:lnTo>
                  <a:lnTo>
                    <a:pt x="18172" y="20112"/>
                  </a:lnTo>
                  <a:lnTo>
                    <a:pt x="18256" y="20081"/>
                  </a:lnTo>
                  <a:lnTo>
                    <a:pt x="18285" y="20065"/>
                  </a:lnTo>
                  <a:lnTo>
                    <a:pt x="18285" y="20018"/>
                  </a:lnTo>
                  <a:lnTo>
                    <a:pt x="18285" y="19987"/>
                  </a:lnTo>
                  <a:lnTo>
                    <a:pt x="18299" y="19924"/>
                  </a:lnTo>
                  <a:lnTo>
                    <a:pt x="18313" y="19877"/>
                  </a:lnTo>
                  <a:lnTo>
                    <a:pt x="18397" y="19673"/>
                  </a:lnTo>
                  <a:lnTo>
                    <a:pt x="18454" y="19564"/>
                  </a:lnTo>
                  <a:lnTo>
                    <a:pt x="18609" y="19063"/>
                  </a:lnTo>
                  <a:lnTo>
                    <a:pt x="18637" y="18937"/>
                  </a:lnTo>
                  <a:lnTo>
                    <a:pt x="18637" y="18765"/>
                  </a:lnTo>
                  <a:lnTo>
                    <a:pt x="18637" y="18640"/>
                  </a:lnTo>
                  <a:lnTo>
                    <a:pt x="18637" y="18530"/>
                  </a:lnTo>
                  <a:lnTo>
                    <a:pt x="18637" y="18405"/>
                  </a:lnTo>
                  <a:lnTo>
                    <a:pt x="18637" y="18373"/>
                  </a:lnTo>
                  <a:lnTo>
                    <a:pt x="18623" y="18326"/>
                  </a:lnTo>
                  <a:lnTo>
                    <a:pt x="18595" y="18279"/>
                  </a:lnTo>
                  <a:lnTo>
                    <a:pt x="18482" y="18201"/>
                  </a:lnTo>
                  <a:lnTo>
                    <a:pt x="18440" y="18154"/>
                  </a:lnTo>
                  <a:lnTo>
                    <a:pt x="18411" y="18107"/>
                  </a:lnTo>
                  <a:lnTo>
                    <a:pt x="18383" y="17997"/>
                  </a:lnTo>
                  <a:close/>
                  <a:moveTo>
                    <a:pt x="17791" y="20613"/>
                  </a:moveTo>
                  <a:lnTo>
                    <a:pt x="17791" y="20613"/>
                  </a:lnTo>
                  <a:lnTo>
                    <a:pt x="17777" y="20629"/>
                  </a:lnTo>
                  <a:lnTo>
                    <a:pt x="17763" y="20629"/>
                  </a:lnTo>
                  <a:lnTo>
                    <a:pt x="17748" y="20660"/>
                  </a:lnTo>
                  <a:lnTo>
                    <a:pt x="17763" y="20676"/>
                  </a:lnTo>
                  <a:lnTo>
                    <a:pt x="17791" y="20786"/>
                  </a:lnTo>
                  <a:lnTo>
                    <a:pt x="17805" y="20911"/>
                  </a:lnTo>
                  <a:lnTo>
                    <a:pt x="17805" y="20942"/>
                  </a:lnTo>
                  <a:lnTo>
                    <a:pt x="17819" y="20989"/>
                  </a:lnTo>
                  <a:lnTo>
                    <a:pt x="17861" y="21020"/>
                  </a:lnTo>
                  <a:lnTo>
                    <a:pt x="17904" y="21052"/>
                  </a:lnTo>
                  <a:lnTo>
                    <a:pt x="17918" y="21052"/>
                  </a:lnTo>
                  <a:lnTo>
                    <a:pt x="17946" y="21052"/>
                  </a:lnTo>
                  <a:lnTo>
                    <a:pt x="17960" y="21036"/>
                  </a:lnTo>
                  <a:lnTo>
                    <a:pt x="17974" y="21020"/>
                  </a:lnTo>
                  <a:lnTo>
                    <a:pt x="17988" y="20973"/>
                  </a:lnTo>
                  <a:lnTo>
                    <a:pt x="18031" y="20864"/>
                  </a:lnTo>
                  <a:lnTo>
                    <a:pt x="18073" y="20754"/>
                  </a:lnTo>
                  <a:lnTo>
                    <a:pt x="18087" y="20629"/>
                  </a:lnTo>
                  <a:lnTo>
                    <a:pt x="18087" y="20613"/>
                  </a:lnTo>
                  <a:lnTo>
                    <a:pt x="18087" y="20582"/>
                  </a:lnTo>
                  <a:lnTo>
                    <a:pt x="18073" y="20566"/>
                  </a:lnTo>
                  <a:lnTo>
                    <a:pt x="18059" y="20566"/>
                  </a:lnTo>
                  <a:lnTo>
                    <a:pt x="18031" y="20566"/>
                  </a:lnTo>
                  <a:lnTo>
                    <a:pt x="18002" y="20598"/>
                  </a:lnTo>
                  <a:lnTo>
                    <a:pt x="17946" y="20613"/>
                  </a:lnTo>
                  <a:lnTo>
                    <a:pt x="17889" y="20613"/>
                  </a:lnTo>
                  <a:lnTo>
                    <a:pt x="17791" y="20613"/>
                  </a:lnTo>
                  <a:close/>
                  <a:moveTo>
                    <a:pt x="17480" y="7503"/>
                  </a:moveTo>
                  <a:lnTo>
                    <a:pt x="17480" y="7503"/>
                  </a:lnTo>
                  <a:lnTo>
                    <a:pt x="17466" y="7472"/>
                  </a:lnTo>
                  <a:lnTo>
                    <a:pt x="17466" y="7503"/>
                  </a:lnTo>
                  <a:lnTo>
                    <a:pt x="17466" y="7534"/>
                  </a:lnTo>
                  <a:lnTo>
                    <a:pt x="17452" y="7644"/>
                  </a:lnTo>
                  <a:lnTo>
                    <a:pt x="17410" y="7769"/>
                  </a:lnTo>
                  <a:lnTo>
                    <a:pt x="17410" y="7816"/>
                  </a:lnTo>
                  <a:lnTo>
                    <a:pt x="17424" y="7879"/>
                  </a:lnTo>
                  <a:lnTo>
                    <a:pt x="17438" y="7926"/>
                  </a:lnTo>
                  <a:lnTo>
                    <a:pt x="17452" y="7973"/>
                  </a:lnTo>
                  <a:lnTo>
                    <a:pt x="17466" y="8035"/>
                  </a:lnTo>
                  <a:lnTo>
                    <a:pt x="17466" y="8521"/>
                  </a:lnTo>
                  <a:lnTo>
                    <a:pt x="17466" y="8646"/>
                  </a:lnTo>
                  <a:lnTo>
                    <a:pt x="17466" y="8756"/>
                  </a:lnTo>
                  <a:lnTo>
                    <a:pt x="17480" y="8803"/>
                  </a:lnTo>
                  <a:lnTo>
                    <a:pt x="17523" y="8834"/>
                  </a:lnTo>
                  <a:lnTo>
                    <a:pt x="17621" y="8881"/>
                  </a:lnTo>
                  <a:lnTo>
                    <a:pt x="17650" y="8881"/>
                  </a:lnTo>
                  <a:lnTo>
                    <a:pt x="17636" y="8850"/>
                  </a:lnTo>
                  <a:lnTo>
                    <a:pt x="17565" y="8725"/>
                  </a:lnTo>
                  <a:lnTo>
                    <a:pt x="17537" y="8662"/>
                  </a:lnTo>
                  <a:lnTo>
                    <a:pt x="17537" y="8599"/>
                  </a:lnTo>
                  <a:lnTo>
                    <a:pt x="17537" y="8568"/>
                  </a:lnTo>
                  <a:lnTo>
                    <a:pt x="17537" y="8521"/>
                  </a:lnTo>
                  <a:lnTo>
                    <a:pt x="17551" y="8458"/>
                  </a:lnTo>
                  <a:lnTo>
                    <a:pt x="17579" y="8411"/>
                  </a:lnTo>
                  <a:lnTo>
                    <a:pt x="17607" y="8380"/>
                  </a:lnTo>
                  <a:lnTo>
                    <a:pt x="17621" y="8380"/>
                  </a:lnTo>
                  <a:lnTo>
                    <a:pt x="17636" y="8396"/>
                  </a:lnTo>
                  <a:lnTo>
                    <a:pt x="17650" y="8411"/>
                  </a:lnTo>
                  <a:lnTo>
                    <a:pt x="17650" y="8380"/>
                  </a:lnTo>
                  <a:lnTo>
                    <a:pt x="17551" y="7879"/>
                  </a:lnTo>
                  <a:lnTo>
                    <a:pt x="17537" y="7753"/>
                  </a:lnTo>
                  <a:lnTo>
                    <a:pt x="17537" y="7738"/>
                  </a:lnTo>
                  <a:lnTo>
                    <a:pt x="17509" y="7612"/>
                  </a:lnTo>
                  <a:lnTo>
                    <a:pt x="17480" y="7503"/>
                  </a:lnTo>
                  <a:close/>
                  <a:moveTo>
                    <a:pt x="17353" y="9163"/>
                  </a:moveTo>
                  <a:lnTo>
                    <a:pt x="17353" y="9163"/>
                  </a:lnTo>
                  <a:lnTo>
                    <a:pt x="17339" y="9210"/>
                  </a:lnTo>
                  <a:lnTo>
                    <a:pt x="17325" y="9257"/>
                  </a:lnTo>
                  <a:lnTo>
                    <a:pt x="17325" y="9367"/>
                  </a:lnTo>
                  <a:lnTo>
                    <a:pt x="17311" y="9429"/>
                  </a:lnTo>
                  <a:lnTo>
                    <a:pt x="17297" y="9492"/>
                  </a:lnTo>
                  <a:lnTo>
                    <a:pt x="17283" y="9523"/>
                  </a:lnTo>
                  <a:lnTo>
                    <a:pt x="17255" y="9586"/>
                  </a:lnTo>
                  <a:lnTo>
                    <a:pt x="17255" y="9649"/>
                  </a:lnTo>
                  <a:lnTo>
                    <a:pt x="17255" y="9680"/>
                  </a:lnTo>
                  <a:lnTo>
                    <a:pt x="17269" y="9696"/>
                  </a:lnTo>
                  <a:lnTo>
                    <a:pt x="17283" y="9680"/>
                  </a:lnTo>
                  <a:lnTo>
                    <a:pt x="17353" y="9555"/>
                  </a:lnTo>
                  <a:lnTo>
                    <a:pt x="17382" y="9539"/>
                  </a:lnTo>
                  <a:lnTo>
                    <a:pt x="17396" y="9539"/>
                  </a:lnTo>
                  <a:lnTo>
                    <a:pt x="17410" y="9539"/>
                  </a:lnTo>
                  <a:lnTo>
                    <a:pt x="17438" y="9555"/>
                  </a:lnTo>
                  <a:lnTo>
                    <a:pt x="17494" y="9617"/>
                  </a:lnTo>
                  <a:lnTo>
                    <a:pt x="17509" y="9633"/>
                  </a:lnTo>
                  <a:lnTo>
                    <a:pt x="17523" y="9633"/>
                  </a:lnTo>
                  <a:lnTo>
                    <a:pt x="17537" y="9617"/>
                  </a:lnTo>
                  <a:lnTo>
                    <a:pt x="17551" y="9602"/>
                  </a:lnTo>
                  <a:lnTo>
                    <a:pt x="17579" y="9555"/>
                  </a:lnTo>
                  <a:lnTo>
                    <a:pt x="17607" y="9508"/>
                  </a:lnTo>
                  <a:lnTo>
                    <a:pt x="17650" y="9476"/>
                  </a:lnTo>
                  <a:lnTo>
                    <a:pt x="17692" y="9461"/>
                  </a:lnTo>
                  <a:lnTo>
                    <a:pt x="17777" y="9382"/>
                  </a:lnTo>
                  <a:lnTo>
                    <a:pt x="17833" y="9320"/>
                  </a:lnTo>
                  <a:lnTo>
                    <a:pt x="17847" y="9304"/>
                  </a:lnTo>
                  <a:lnTo>
                    <a:pt x="17847" y="9288"/>
                  </a:lnTo>
                  <a:lnTo>
                    <a:pt x="17833" y="9273"/>
                  </a:lnTo>
                  <a:lnTo>
                    <a:pt x="17819" y="9273"/>
                  </a:lnTo>
                  <a:lnTo>
                    <a:pt x="17791" y="9273"/>
                  </a:lnTo>
                  <a:lnTo>
                    <a:pt x="17678" y="9257"/>
                  </a:lnTo>
                  <a:lnTo>
                    <a:pt x="17579" y="9226"/>
                  </a:lnTo>
                  <a:lnTo>
                    <a:pt x="17480" y="9163"/>
                  </a:lnTo>
                  <a:lnTo>
                    <a:pt x="17438" y="9148"/>
                  </a:lnTo>
                  <a:lnTo>
                    <a:pt x="17396" y="9148"/>
                  </a:lnTo>
                  <a:lnTo>
                    <a:pt x="17353" y="9163"/>
                  </a:lnTo>
                  <a:close/>
                  <a:moveTo>
                    <a:pt x="17198" y="10056"/>
                  </a:moveTo>
                  <a:lnTo>
                    <a:pt x="17198" y="10056"/>
                  </a:lnTo>
                  <a:lnTo>
                    <a:pt x="17156" y="10181"/>
                  </a:lnTo>
                  <a:lnTo>
                    <a:pt x="17142" y="10213"/>
                  </a:lnTo>
                  <a:lnTo>
                    <a:pt x="17114" y="10260"/>
                  </a:lnTo>
                  <a:lnTo>
                    <a:pt x="17071" y="10307"/>
                  </a:lnTo>
                  <a:lnTo>
                    <a:pt x="17029" y="10322"/>
                  </a:lnTo>
                  <a:lnTo>
                    <a:pt x="16930" y="10385"/>
                  </a:lnTo>
                  <a:lnTo>
                    <a:pt x="16747" y="10542"/>
                  </a:lnTo>
                  <a:lnTo>
                    <a:pt x="16704" y="10573"/>
                  </a:lnTo>
                  <a:lnTo>
                    <a:pt x="16648" y="10573"/>
                  </a:lnTo>
                  <a:lnTo>
                    <a:pt x="16620" y="10573"/>
                  </a:lnTo>
                  <a:lnTo>
                    <a:pt x="16507" y="10604"/>
                  </a:lnTo>
                  <a:lnTo>
                    <a:pt x="16408" y="10636"/>
                  </a:lnTo>
                  <a:lnTo>
                    <a:pt x="16366" y="10667"/>
                  </a:lnTo>
                  <a:lnTo>
                    <a:pt x="16352" y="10698"/>
                  </a:lnTo>
                  <a:lnTo>
                    <a:pt x="16380" y="10792"/>
                  </a:lnTo>
                  <a:lnTo>
                    <a:pt x="16408" y="10902"/>
                  </a:lnTo>
                  <a:lnTo>
                    <a:pt x="16422" y="10917"/>
                  </a:lnTo>
                  <a:lnTo>
                    <a:pt x="16436" y="10933"/>
                  </a:lnTo>
                  <a:lnTo>
                    <a:pt x="16450" y="10933"/>
                  </a:lnTo>
                  <a:lnTo>
                    <a:pt x="16465" y="10917"/>
                  </a:lnTo>
                  <a:lnTo>
                    <a:pt x="16521" y="10855"/>
                  </a:lnTo>
                  <a:lnTo>
                    <a:pt x="16563" y="10823"/>
                  </a:lnTo>
                  <a:lnTo>
                    <a:pt x="16606" y="10808"/>
                  </a:lnTo>
                  <a:lnTo>
                    <a:pt x="16634" y="10792"/>
                  </a:lnTo>
                  <a:lnTo>
                    <a:pt x="16662" y="10777"/>
                  </a:lnTo>
                  <a:lnTo>
                    <a:pt x="16690" y="10761"/>
                  </a:lnTo>
                  <a:lnTo>
                    <a:pt x="16704" y="10777"/>
                  </a:lnTo>
                  <a:lnTo>
                    <a:pt x="16718" y="10777"/>
                  </a:lnTo>
                  <a:lnTo>
                    <a:pt x="16747" y="10761"/>
                  </a:lnTo>
                  <a:lnTo>
                    <a:pt x="16803" y="10698"/>
                  </a:lnTo>
                  <a:lnTo>
                    <a:pt x="16845" y="10667"/>
                  </a:lnTo>
                  <a:lnTo>
                    <a:pt x="16874" y="10651"/>
                  </a:lnTo>
                  <a:lnTo>
                    <a:pt x="16958" y="10651"/>
                  </a:lnTo>
                  <a:lnTo>
                    <a:pt x="16987" y="10651"/>
                  </a:lnTo>
                  <a:lnTo>
                    <a:pt x="17085" y="10651"/>
                  </a:lnTo>
                  <a:lnTo>
                    <a:pt x="17156" y="10651"/>
                  </a:lnTo>
                  <a:lnTo>
                    <a:pt x="17184" y="10651"/>
                  </a:lnTo>
                  <a:lnTo>
                    <a:pt x="17212" y="10620"/>
                  </a:lnTo>
                  <a:lnTo>
                    <a:pt x="17241" y="10573"/>
                  </a:lnTo>
                  <a:lnTo>
                    <a:pt x="17255" y="10510"/>
                  </a:lnTo>
                  <a:lnTo>
                    <a:pt x="17255" y="10416"/>
                  </a:lnTo>
                  <a:lnTo>
                    <a:pt x="17255" y="10354"/>
                  </a:lnTo>
                  <a:lnTo>
                    <a:pt x="17283" y="10291"/>
                  </a:lnTo>
                  <a:lnTo>
                    <a:pt x="17297" y="10244"/>
                  </a:lnTo>
                  <a:lnTo>
                    <a:pt x="17339" y="10134"/>
                  </a:lnTo>
                  <a:lnTo>
                    <a:pt x="17367" y="10025"/>
                  </a:lnTo>
                  <a:lnTo>
                    <a:pt x="17382" y="9962"/>
                  </a:lnTo>
                  <a:lnTo>
                    <a:pt x="17353" y="9915"/>
                  </a:lnTo>
                  <a:lnTo>
                    <a:pt x="17283" y="9790"/>
                  </a:lnTo>
                  <a:lnTo>
                    <a:pt x="17269" y="9758"/>
                  </a:lnTo>
                  <a:lnTo>
                    <a:pt x="17255" y="9758"/>
                  </a:lnTo>
                  <a:lnTo>
                    <a:pt x="17255" y="9774"/>
                  </a:lnTo>
                  <a:lnTo>
                    <a:pt x="17241" y="9868"/>
                  </a:lnTo>
                  <a:lnTo>
                    <a:pt x="17198" y="10056"/>
                  </a:lnTo>
                  <a:close/>
                </a:path>
              </a:pathLst>
            </a:custGeom>
            <a:grpFill/>
            <a:ln>
              <a:round/>
            </a:ln>
          </p:spPr>
          <p:txBody>
            <a:bodyPr lIns="0" tIns="0" rIns="0" bIns="0" anchor="ctr"/>
            <a:lstStyle/>
            <a:p>
              <a:pPr marL="20315" marR="20315" defTabSz="457109">
                <a:defRPr sz="14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pPr>
              <a:endParaRPr sz="700"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7" name="Shape 140"/>
            <p:cNvSpPr/>
            <p:nvPr/>
          </p:nvSpPr>
          <p:spPr>
            <a:xfrm>
              <a:off x="5788214" y="4721053"/>
              <a:ext cx="4429928" cy="6057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83" y="2111"/>
                  </a:moveTo>
                  <a:lnTo>
                    <a:pt x="16012" y="2147"/>
                  </a:lnTo>
                  <a:lnTo>
                    <a:pt x="16012" y="2169"/>
                  </a:lnTo>
                  <a:lnTo>
                    <a:pt x="16012" y="2204"/>
                  </a:lnTo>
                  <a:lnTo>
                    <a:pt x="15983" y="2219"/>
                  </a:lnTo>
                  <a:lnTo>
                    <a:pt x="15983" y="2240"/>
                  </a:lnTo>
                  <a:lnTo>
                    <a:pt x="15963" y="2254"/>
                  </a:lnTo>
                  <a:lnTo>
                    <a:pt x="15983" y="2290"/>
                  </a:lnTo>
                  <a:lnTo>
                    <a:pt x="15983" y="2312"/>
                  </a:lnTo>
                  <a:lnTo>
                    <a:pt x="16031" y="2348"/>
                  </a:lnTo>
                  <a:lnTo>
                    <a:pt x="16061" y="2383"/>
                  </a:lnTo>
                  <a:lnTo>
                    <a:pt x="16110" y="2398"/>
                  </a:lnTo>
                  <a:lnTo>
                    <a:pt x="16129" y="2419"/>
                  </a:lnTo>
                  <a:lnTo>
                    <a:pt x="16178" y="2433"/>
                  </a:lnTo>
                  <a:lnTo>
                    <a:pt x="16256" y="2433"/>
                  </a:lnTo>
                  <a:lnTo>
                    <a:pt x="16305" y="2433"/>
                  </a:lnTo>
                  <a:lnTo>
                    <a:pt x="16403" y="2433"/>
                  </a:lnTo>
                  <a:lnTo>
                    <a:pt x="16481" y="2419"/>
                  </a:lnTo>
                  <a:lnTo>
                    <a:pt x="16579" y="2419"/>
                  </a:lnTo>
                  <a:lnTo>
                    <a:pt x="16647" y="2419"/>
                  </a:lnTo>
                  <a:lnTo>
                    <a:pt x="16725" y="2419"/>
                  </a:lnTo>
                  <a:lnTo>
                    <a:pt x="16793" y="2433"/>
                  </a:lnTo>
                  <a:lnTo>
                    <a:pt x="16842" y="2455"/>
                  </a:lnTo>
                  <a:lnTo>
                    <a:pt x="16891" y="2491"/>
                  </a:lnTo>
                  <a:lnTo>
                    <a:pt x="16920" y="2548"/>
                  </a:lnTo>
                  <a:lnTo>
                    <a:pt x="16969" y="2598"/>
                  </a:lnTo>
                  <a:lnTo>
                    <a:pt x="16999" y="2634"/>
                  </a:lnTo>
                  <a:lnTo>
                    <a:pt x="17047" y="2670"/>
                  </a:lnTo>
                  <a:lnTo>
                    <a:pt x="17096" y="2705"/>
                  </a:lnTo>
                  <a:lnTo>
                    <a:pt x="17116" y="2763"/>
                  </a:lnTo>
                  <a:lnTo>
                    <a:pt x="17165" y="2798"/>
                  </a:lnTo>
                  <a:lnTo>
                    <a:pt x="17194" y="2870"/>
                  </a:lnTo>
                  <a:lnTo>
                    <a:pt x="17194" y="2942"/>
                  </a:lnTo>
                  <a:lnTo>
                    <a:pt x="17194" y="3035"/>
                  </a:lnTo>
                  <a:lnTo>
                    <a:pt x="17165" y="3085"/>
                  </a:lnTo>
                  <a:lnTo>
                    <a:pt x="17165" y="3142"/>
                  </a:lnTo>
                  <a:lnTo>
                    <a:pt x="17165" y="3178"/>
                  </a:lnTo>
                  <a:lnTo>
                    <a:pt x="17165" y="3214"/>
                  </a:lnTo>
                  <a:lnTo>
                    <a:pt x="17165" y="3228"/>
                  </a:lnTo>
                  <a:lnTo>
                    <a:pt x="17194" y="3228"/>
                  </a:lnTo>
                  <a:lnTo>
                    <a:pt x="17243" y="3249"/>
                  </a:lnTo>
                  <a:lnTo>
                    <a:pt x="17292" y="3249"/>
                  </a:lnTo>
                  <a:lnTo>
                    <a:pt x="17341" y="3249"/>
                  </a:lnTo>
                  <a:lnTo>
                    <a:pt x="17360" y="3264"/>
                  </a:lnTo>
                  <a:lnTo>
                    <a:pt x="17409" y="3264"/>
                  </a:lnTo>
                  <a:lnTo>
                    <a:pt x="17409" y="3285"/>
                  </a:lnTo>
                  <a:lnTo>
                    <a:pt x="17409" y="3299"/>
                  </a:lnTo>
                  <a:lnTo>
                    <a:pt x="17389" y="3321"/>
                  </a:lnTo>
                  <a:lnTo>
                    <a:pt x="17311" y="3321"/>
                  </a:lnTo>
                  <a:lnTo>
                    <a:pt x="17262" y="3335"/>
                  </a:lnTo>
                  <a:lnTo>
                    <a:pt x="17243" y="3357"/>
                  </a:lnTo>
                  <a:lnTo>
                    <a:pt x="17243" y="3371"/>
                  </a:lnTo>
                  <a:lnTo>
                    <a:pt x="17262" y="3371"/>
                  </a:lnTo>
                  <a:lnTo>
                    <a:pt x="17292" y="3392"/>
                  </a:lnTo>
                  <a:lnTo>
                    <a:pt x="17341" y="3414"/>
                  </a:lnTo>
                  <a:lnTo>
                    <a:pt x="17360" y="3414"/>
                  </a:lnTo>
                  <a:lnTo>
                    <a:pt x="17341" y="3414"/>
                  </a:lnTo>
                  <a:lnTo>
                    <a:pt x="17292" y="3414"/>
                  </a:lnTo>
                  <a:lnTo>
                    <a:pt x="17243" y="3428"/>
                  </a:lnTo>
                  <a:lnTo>
                    <a:pt x="17214" y="3450"/>
                  </a:lnTo>
                  <a:lnTo>
                    <a:pt x="17165" y="3464"/>
                  </a:lnTo>
                  <a:lnTo>
                    <a:pt x="17145" y="3485"/>
                  </a:lnTo>
                  <a:lnTo>
                    <a:pt x="17145" y="3500"/>
                  </a:lnTo>
                  <a:lnTo>
                    <a:pt x="17165" y="3536"/>
                  </a:lnTo>
                  <a:lnTo>
                    <a:pt x="17214" y="3557"/>
                  </a:lnTo>
                  <a:lnTo>
                    <a:pt x="17262" y="3571"/>
                  </a:lnTo>
                  <a:lnTo>
                    <a:pt x="17311" y="3593"/>
                  </a:lnTo>
                  <a:lnTo>
                    <a:pt x="17389" y="3593"/>
                  </a:lnTo>
                  <a:lnTo>
                    <a:pt x="17438" y="3593"/>
                  </a:lnTo>
                  <a:lnTo>
                    <a:pt x="17487" y="3571"/>
                  </a:lnTo>
                  <a:lnTo>
                    <a:pt x="17507" y="3557"/>
                  </a:lnTo>
                  <a:lnTo>
                    <a:pt x="17536" y="3536"/>
                  </a:lnTo>
                  <a:lnTo>
                    <a:pt x="17565" y="3521"/>
                  </a:lnTo>
                  <a:lnTo>
                    <a:pt x="17585" y="3500"/>
                  </a:lnTo>
                  <a:lnTo>
                    <a:pt x="17585" y="3485"/>
                  </a:lnTo>
                  <a:lnTo>
                    <a:pt x="17614" y="3464"/>
                  </a:lnTo>
                  <a:lnTo>
                    <a:pt x="17634" y="3464"/>
                  </a:lnTo>
                  <a:lnTo>
                    <a:pt x="17663" y="3464"/>
                  </a:lnTo>
                  <a:lnTo>
                    <a:pt x="17683" y="3450"/>
                  </a:lnTo>
                  <a:lnTo>
                    <a:pt x="17731" y="3485"/>
                  </a:lnTo>
                  <a:lnTo>
                    <a:pt x="17731" y="3536"/>
                  </a:lnTo>
                  <a:lnTo>
                    <a:pt x="17731" y="3607"/>
                  </a:lnTo>
                  <a:lnTo>
                    <a:pt x="17712" y="3664"/>
                  </a:lnTo>
                  <a:lnTo>
                    <a:pt x="17683" y="3679"/>
                  </a:lnTo>
                  <a:lnTo>
                    <a:pt x="17634" y="3679"/>
                  </a:lnTo>
                  <a:lnTo>
                    <a:pt x="17614" y="3700"/>
                  </a:lnTo>
                  <a:lnTo>
                    <a:pt x="17565" y="3715"/>
                  </a:lnTo>
                  <a:lnTo>
                    <a:pt x="17507" y="3736"/>
                  </a:lnTo>
                  <a:lnTo>
                    <a:pt x="17458" y="3772"/>
                  </a:lnTo>
                  <a:lnTo>
                    <a:pt x="17438" y="3786"/>
                  </a:lnTo>
                  <a:lnTo>
                    <a:pt x="17389" y="3808"/>
                  </a:lnTo>
                  <a:lnTo>
                    <a:pt x="17360" y="3843"/>
                  </a:lnTo>
                  <a:lnTo>
                    <a:pt x="17360" y="3901"/>
                  </a:lnTo>
                  <a:lnTo>
                    <a:pt x="17341" y="3972"/>
                  </a:lnTo>
                  <a:lnTo>
                    <a:pt x="17311" y="4044"/>
                  </a:lnTo>
                  <a:lnTo>
                    <a:pt x="17311" y="4094"/>
                  </a:lnTo>
                  <a:lnTo>
                    <a:pt x="17311" y="4165"/>
                  </a:lnTo>
                  <a:lnTo>
                    <a:pt x="17341" y="4201"/>
                  </a:lnTo>
                  <a:lnTo>
                    <a:pt x="17341" y="4244"/>
                  </a:lnTo>
                  <a:lnTo>
                    <a:pt x="17360" y="4280"/>
                  </a:lnTo>
                  <a:lnTo>
                    <a:pt x="17409" y="4294"/>
                  </a:lnTo>
                  <a:lnTo>
                    <a:pt x="17458" y="4330"/>
                  </a:lnTo>
                  <a:lnTo>
                    <a:pt x="17507" y="4351"/>
                  </a:lnTo>
                  <a:lnTo>
                    <a:pt x="17536" y="4387"/>
                  </a:lnTo>
                  <a:lnTo>
                    <a:pt x="17585" y="4423"/>
                  </a:lnTo>
                  <a:lnTo>
                    <a:pt x="17614" y="4473"/>
                  </a:lnTo>
                  <a:lnTo>
                    <a:pt x="17614" y="4509"/>
                  </a:lnTo>
                  <a:lnTo>
                    <a:pt x="17614" y="4566"/>
                  </a:lnTo>
                  <a:lnTo>
                    <a:pt x="17634" y="4602"/>
                  </a:lnTo>
                  <a:lnTo>
                    <a:pt x="17683" y="4638"/>
                  </a:lnTo>
                  <a:lnTo>
                    <a:pt x="17731" y="4674"/>
                  </a:lnTo>
                  <a:lnTo>
                    <a:pt x="17780" y="4709"/>
                  </a:lnTo>
                  <a:lnTo>
                    <a:pt x="17829" y="4731"/>
                  </a:lnTo>
                  <a:lnTo>
                    <a:pt x="17907" y="4767"/>
                  </a:lnTo>
                  <a:lnTo>
                    <a:pt x="17956" y="4802"/>
                  </a:lnTo>
                  <a:lnTo>
                    <a:pt x="18005" y="4817"/>
                  </a:lnTo>
                  <a:lnTo>
                    <a:pt x="18054" y="4852"/>
                  </a:lnTo>
                  <a:lnTo>
                    <a:pt x="18132" y="4888"/>
                  </a:lnTo>
                  <a:lnTo>
                    <a:pt x="18200" y="4946"/>
                  </a:lnTo>
                  <a:lnTo>
                    <a:pt x="18278" y="4960"/>
                  </a:lnTo>
                  <a:lnTo>
                    <a:pt x="18376" y="4996"/>
                  </a:lnTo>
                  <a:lnTo>
                    <a:pt x="18445" y="4996"/>
                  </a:lnTo>
                  <a:lnTo>
                    <a:pt x="18523" y="4996"/>
                  </a:lnTo>
                  <a:lnTo>
                    <a:pt x="18591" y="4981"/>
                  </a:lnTo>
                  <a:lnTo>
                    <a:pt x="18640" y="4981"/>
                  </a:lnTo>
                  <a:lnTo>
                    <a:pt x="18699" y="4981"/>
                  </a:lnTo>
                  <a:lnTo>
                    <a:pt x="18747" y="4981"/>
                  </a:lnTo>
                  <a:lnTo>
                    <a:pt x="18796" y="4996"/>
                  </a:lnTo>
                  <a:lnTo>
                    <a:pt x="18816" y="5017"/>
                  </a:lnTo>
                  <a:lnTo>
                    <a:pt x="18845" y="5031"/>
                  </a:lnTo>
                  <a:lnTo>
                    <a:pt x="18865" y="5053"/>
                  </a:lnTo>
                  <a:lnTo>
                    <a:pt x="18865" y="5067"/>
                  </a:lnTo>
                  <a:lnTo>
                    <a:pt x="18894" y="5067"/>
                  </a:lnTo>
                  <a:lnTo>
                    <a:pt x="18913" y="5089"/>
                  </a:lnTo>
                  <a:lnTo>
                    <a:pt x="18943" y="5089"/>
                  </a:lnTo>
                  <a:lnTo>
                    <a:pt x="18992" y="5089"/>
                  </a:lnTo>
                  <a:lnTo>
                    <a:pt x="19040" y="5089"/>
                  </a:lnTo>
                  <a:lnTo>
                    <a:pt x="19089" y="5089"/>
                  </a:lnTo>
                  <a:lnTo>
                    <a:pt x="19109" y="5089"/>
                  </a:lnTo>
                  <a:lnTo>
                    <a:pt x="19187" y="5067"/>
                  </a:lnTo>
                  <a:lnTo>
                    <a:pt x="19207" y="5067"/>
                  </a:lnTo>
                  <a:lnTo>
                    <a:pt x="19255" y="5053"/>
                  </a:lnTo>
                  <a:lnTo>
                    <a:pt x="19314" y="5031"/>
                  </a:lnTo>
                  <a:lnTo>
                    <a:pt x="19334" y="5017"/>
                  </a:lnTo>
                  <a:lnTo>
                    <a:pt x="19363" y="4996"/>
                  </a:lnTo>
                  <a:lnTo>
                    <a:pt x="19382" y="4960"/>
                  </a:lnTo>
                  <a:lnTo>
                    <a:pt x="19382" y="4946"/>
                  </a:lnTo>
                  <a:lnTo>
                    <a:pt x="19382" y="4874"/>
                  </a:lnTo>
                  <a:lnTo>
                    <a:pt x="19382" y="4817"/>
                  </a:lnTo>
                  <a:lnTo>
                    <a:pt x="19382" y="4781"/>
                  </a:lnTo>
                  <a:lnTo>
                    <a:pt x="19382" y="4767"/>
                  </a:lnTo>
                  <a:lnTo>
                    <a:pt x="19382" y="4731"/>
                  </a:lnTo>
                  <a:lnTo>
                    <a:pt x="19412" y="4709"/>
                  </a:lnTo>
                  <a:lnTo>
                    <a:pt x="19431" y="4695"/>
                  </a:lnTo>
                  <a:lnTo>
                    <a:pt x="19461" y="4674"/>
                  </a:lnTo>
                  <a:lnTo>
                    <a:pt x="19480" y="4638"/>
                  </a:lnTo>
                  <a:lnTo>
                    <a:pt x="19461" y="4581"/>
                  </a:lnTo>
                  <a:lnTo>
                    <a:pt x="19431" y="4530"/>
                  </a:lnTo>
                  <a:lnTo>
                    <a:pt x="19431" y="4495"/>
                  </a:lnTo>
                  <a:lnTo>
                    <a:pt x="19461" y="4473"/>
                  </a:lnTo>
                  <a:lnTo>
                    <a:pt x="19480" y="4437"/>
                  </a:lnTo>
                  <a:lnTo>
                    <a:pt x="19529" y="4402"/>
                  </a:lnTo>
                  <a:lnTo>
                    <a:pt x="19578" y="4351"/>
                  </a:lnTo>
                  <a:lnTo>
                    <a:pt x="19607" y="4294"/>
                  </a:lnTo>
                  <a:lnTo>
                    <a:pt x="19627" y="4244"/>
                  </a:lnTo>
                  <a:lnTo>
                    <a:pt x="19656" y="4187"/>
                  </a:lnTo>
                  <a:lnTo>
                    <a:pt x="19627" y="4151"/>
                  </a:lnTo>
                  <a:lnTo>
                    <a:pt x="19627" y="4094"/>
                  </a:lnTo>
                  <a:lnTo>
                    <a:pt x="19656" y="4044"/>
                  </a:lnTo>
                  <a:lnTo>
                    <a:pt x="19675" y="4008"/>
                  </a:lnTo>
                  <a:lnTo>
                    <a:pt x="19754" y="3951"/>
                  </a:lnTo>
                  <a:lnTo>
                    <a:pt x="19802" y="3901"/>
                  </a:lnTo>
                  <a:lnTo>
                    <a:pt x="19881" y="3865"/>
                  </a:lnTo>
                  <a:lnTo>
                    <a:pt x="19949" y="3829"/>
                  </a:lnTo>
                  <a:lnTo>
                    <a:pt x="19998" y="3808"/>
                  </a:lnTo>
                  <a:lnTo>
                    <a:pt x="20047" y="3786"/>
                  </a:lnTo>
                  <a:lnTo>
                    <a:pt x="20096" y="3772"/>
                  </a:lnTo>
                  <a:lnTo>
                    <a:pt x="20174" y="3750"/>
                  </a:lnTo>
                  <a:lnTo>
                    <a:pt x="20242" y="3700"/>
                  </a:lnTo>
                  <a:lnTo>
                    <a:pt x="20320" y="3664"/>
                  </a:lnTo>
                  <a:lnTo>
                    <a:pt x="20389" y="3593"/>
                  </a:lnTo>
                  <a:lnTo>
                    <a:pt x="20447" y="3536"/>
                  </a:lnTo>
                  <a:lnTo>
                    <a:pt x="20496" y="3464"/>
                  </a:lnTo>
                  <a:lnTo>
                    <a:pt x="20516" y="3392"/>
                  </a:lnTo>
                  <a:lnTo>
                    <a:pt x="20564" y="3335"/>
                  </a:lnTo>
                  <a:lnTo>
                    <a:pt x="20594" y="3299"/>
                  </a:lnTo>
                  <a:lnTo>
                    <a:pt x="20594" y="3264"/>
                  </a:lnTo>
                  <a:lnTo>
                    <a:pt x="20643" y="3249"/>
                  </a:lnTo>
                  <a:lnTo>
                    <a:pt x="20691" y="3228"/>
                  </a:lnTo>
                  <a:lnTo>
                    <a:pt x="20740" y="3214"/>
                  </a:lnTo>
                  <a:lnTo>
                    <a:pt x="20760" y="3192"/>
                  </a:lnTo>
                  <a:lnTo>
                    <a:pt x="20809" y="3178"/>
                  </a:lnTo>
                  <a:lnTo>
                    <a:pt x="20858" y="3142"/>
                  </a:lnTo>
                  <a:lnTo>
                    <a:pt x="20906" y="3106"/>
                  </a:lnTo>
                  <a:lnTo>
                    <a:pt x="20985" y="3070"/>
                  </a:lnTo>
                  <a:lnTo>
                    <a:pt x="21063" y="3035"/>
                  </a:lnTo>
                  <a:lnTo>
                    <a:pt x="21131" y="2977"/>
                  </a:lnTo>
                  <a:lnTo>
                    <a:pt x="21209" y="2942"/>
                  </a:lnTo>
                  <a:lnTo>
                    <a:pt x="21258" y="2884"/>
                  </a:lnTo>
                  <a:lnTo>
                    <a:pt x="21326" y="2834"/>
                  </a:lnTo>
                  <a:lnTo>
                    <a:pt x="21405" y="2798"/>
                  </a:lnTo>
                  <a:lnTo>
                    <a:pt x="21453" y="2763"/>
                  </a:lnTo>
                  <a:lnTo>
                    <a:pt x="21473" y="2705"/>
                  </a:lnTo>
                  <a:lnTo>
                    <a:pt x="21522" y="2691"/>
                  </a:lnTo>
                  <a:lnTo>
                    <a:pt x="21522" y="2655"/>
                  </a:lnTo>
                  <a:lnTo>
                    <a:pt x="21551" y="2634"/>
                  </a:lnTo>
                  <a:lnTo>
                    <a:pt x="21522" y="2619"/>
                  </a:lnTo>
                  <a:lnTo>
                    <a:pt x="21453" y="2598"/>
                  </a:lnTo>
                  <a:lnTo>
                    <a:pt x="21375" y="2598"/>
                  </a:lnTo>
                  <a:lnTo>
                    <a:pt x="21278" y="2619"/>
                  </a:lnTo>
                  <a:lnTo>
                    <a:pt x="21180" y="2634"/>
                  </a:lnTo>
                  <a:lnTo>
                    <a:pt x="21112" y="2655"/>
                  </a:lnTo>
                  <a:lnTo>
                    <a:pt x="21004" y="2691"/>
                  </a:lnTo>
                  <a:lnTo>
                    <a:pt x="20936" y="2727"/>
                  </a:lnTo>
                  <a:lnTo>
                    <a:pt x="20906" y="2741"/>
                  </a:lnTo>
                  <a:lnTo>
                    <a:pt x="20906" y="2727"/>
                  </a:lnTo>
                  <a:lnTo>
                    <a:pt x="20936" y="2705"/>
                  </a:lnTo>
                  <a:lnTo>
                    <a:pt x="20955" y="2691"/>
                  </a:lnTo>
                  <a:lnTo>
                    <a:pt x="20955" y="2655"/>
                  </a:lnTo>
                  <a:lnTo>
                    <a:pt x="20936" y="2619"/>
                  </a:lnTo>
                  <a:lnTo>
                    <a:pt x="20887" y="2619"/>
                  </a:lnTo>
                  <a:lnTo>
                    <a:pt x="20789" y="2619"/>
                  </a:lnTo>
                  <a:lnTo>
                    <a:pt x="20760" y="2634"/>
                  </a:lnTo>
                  <a:lnTo>
                    <a:pt x="20760" y="2619"/>
                  </a:lnTo>
                  <a:lnTo>
                    <a:pt x="20809" y="2598"/>
                  </a:lnTo>
                  <a:lnTo>
                    <a:pt x="20906" y="2562"/>
                  </a:lnTo>
                  <a:lnTo>
                    <a:pt x="21004" y="2548"/>
                  </a:lnTo>
                  <a:lnTo>
                    <a:pt x="21082" y="2526"/>
                  </a:lnTo>
                  <a:lnTo>
                    <a:pt x="21160" y="2505"/>
                  </a:lnTo>
                  <a:lnTo>
                    <a:pt x="21209" y="2526"/>
                  </a:lnTo>
                  <a:lnTo>
                    <a:pt x="21229" y="2526"/>
                  </a:lnTo>
                  <a:lnTo>
                    <a:pt x="21278" y="2548"/>
                  </a:lnTo>
                  <a:lnTo>
                    <a:pt x="21326" y="2526"/>
                  </a:lnTo>
                  <a:lnTo>
                    <a:pt x="21375" y="2526"/>
                  </a:lnTo>
                  <a:lnTo>
                    <a:pt x="21424" y="2505"/>
                  </a:lnTo>
                  <a:lnTo>
                    <a:pt x="21473" y="2469"/>
                  </a:lnTo>
                  <a:lnTo>
                    <a:pt x="21502" y="2455"/>
                  </a:lnTo>
                  <a:lnTo>
                    <a:pt x="21502" y="2419"/>
                  </a:lnTo>
                  <a:lnTo>
                    <a:pt x="21473" y="2383"/>
                  </a:lnTo>
                  <a:lnTo>
                    <a:pt x="21453" y="2362"/>
                  </a:lnTo>
                  <a:lnTo>
                    <a:pt x="21424" y="2348"/>
                  </a:lnTo>
                  <a:lnTo>
                    <a:pt x="21375" y="2326"/>
                  </a:lnTo>
                  <a:lnTo>
                    <a:pt x="21326" y="2326"/>
                  </a:lnTo>
                  <a:lnTo>
                    <a:pt x="21258" y="2312"/>
                  </a:lnTo>
                  <a:lnTo>
                    <a:pt x="21180" y="2312"/>
                  </a:lnTo>
                  <a:lnTo>
                    <a:pt x="21112" y="2312"/>
                  </a:lnTo>
                  <a:lnTo>
                    <a:pt x="21033" y="2312"/>
                  </a:lnTo>
                  <a:lnTo>
                    <a:pt x="20955" y="2312"/>
                  </a:lnTo>
                  <a:lnTo>
                    <a:pt x="20906" y="2312"/>
                  </a:lnTo>
                  <a:lnTo>
                    <a:pt x="20887" y="2326"/>
                  </a:lnTo>
                  <a:lnTo>
                    <a:pt x="20858" y="2326"/>
                  </a:lnTo>
                  <a:lnTo>
                    <a:pt x="20858" y="2312"/>
                  </a:lnTo>
                  <a:lnTo>
                    <a:pt x="20887" y="2290"/>
                  </a:lnTo>
                  <a:lnTo>
                    <a:pt x="20936" y="2276"/>
                  </a:lnTo>
                  <a:lnTo>
                    <a:pt x="20985" y="2276"/>
                  </a:lnTo>
                  <a:lnTo>
                    <a:pt x="21033" y="2276"/>
                  </a:lnTo>
                  <a:lnTo>
                    <a:pt x="21082" y="2276"/>
                  </a:lnTo>
                  <a:lnTo>
                    <a:pt x="21112" y="2254"/>
                  </a:lnTo>
                  <a:lnTo>
                    <a:pt x="21112" y="2240"/>
                  </a:lnTo>
                  <a:lnTo>
                    <a:pt x="21063" y="2219"/>
                  </a:lnTo>
                  <a:lnTo>
                    <a:pt x="21004" y="2204"/>
                  </a:lnTo>
                  <a:lnTo>
                    <a:pt x="20955" y="2183"/>
                  </a:lnTo>
                  <a:lnTo>
                    <a:pt x="20906" y="2169"/>
                  </a:lnTo>
                  <a:lnTo>
                    <a:pt x="20858" y="2169"/>
                  </a:lnTo>
                  <a:lnTo>
                    <a:pt x="20838" y="2147"/>
                  </a:lnTo>
                  <a:lnTo>
                    <a:pt x="20838" y="2133"/>
                  </a:lnTo>
                  <a:lnTo>
                    <a:pt x="20887" y="2111"/>
                  </a:lnTo>
                  <a:lnTo>
                    <a:pt x="20936" y="2090"/>
                  </a:lnTo>
                  <a:lnTo>
                    <a:pt x="20985" y="2076"/>
                  </a:lnTo>
                  <a:lnTo>
                    <a:pt x="21004" y="2040"/>
                  </a:lnTo>
                  <a:lnTo>
                    <a:pt x="21033" y="2018"/>
                  </a:lnTo>
                  <a:lnTo>
                    <a:pt x="21063" y="1983"/>
                  </a:lnTo>
                  <a:lnTo>
                    <a:pt x="21063" y="1968"/>
                  </a:lnTo>
                  <a:lnTo>
                    <a:pt x="21033" y="1947"/>
                  </a:lnTo>
                  <a:lnTo>
                    <a:pt x="21033" y="1932"/>
                  </a:lnTo>
                  <a:lnTo>
                    <a:pt x="21004" y="1911"/>
                  </a:lnTo>
                  <a:lnTo>
                    <a:pt x="21004" y="1897"/>
                  </a:lnTo>
                  <a:lnTo>
                    <a:pt x="21004" y="1861"/>
                  </a:lnTo>
                  <a:lnTo>
                    <a:pt x="21033" y="1839"/>
                  </a:lnTo>
                  <a:lnTo>
                    <a:pt x="21033" y="1825"/>
                  </a:lnTo>
                  <a:lnTo>
                    <a:pt x="21033" y="1804"/>
                  </a:lnTo>
                  <a:lnTo>
                    <a:pt x="21004" y="1789"/>
                  </a:lnTo>
                  <a:lnTo>
                    <a:pt x="20985" y="1789"/>
                  </a:lnTo>
                  <a:lnTo>
                    <a:pt x="20936" y="1768"/>
                  </a:lnTo>
                  <a:lnTo>
                    <a:pt x="20906" y="1753"/>
                  </a:lnTo>
                  <a:lnTo>
                    <a:pt x="20906" y="1732"/>
                  </a:lnTo>
                  <a:lnTo>
                    <a:pt x="20906" y="1718"/>
                  </a:lnTo>
                  <a:lnTo>
                    <a:pt x="20906" y="1696"/>
                  </a:lnTo>
                  <a:lnTo>
                    <a:pt x="20887" y="1675"/>
                  </a:lnTo>
                  <a:lnTo>
                    <a:pt x="20838" y="1675"/>
                  </a:lnTo>
                  <a:lnTo>
                    <a:pt x="20789" y="1660"/>
                  </a:lnTo>
                  <a:lnTo>
                    <a:pt x="20711" y="1660"/>
                  </a:lnTo>
                  <a:lnTo>
                    <a:pt x="20643" y="1639"/>
                  </a:lnTo>
                  <a:lnTo>
                    <a:pt x="20564" y="1639"/>
                  </a:lnTo>
                  <a:lnTo>
                    <a:pt x="20516" y="1625"/>
                  </a:lnTo>
                  <a:lnTo>
                    <a:pt x="20467" y="1603"/>
                  </a:lnTo>
                  <a:lnTo>
                    <a:pt x="20467" y="1567"/>
                  </a:lnTo>
                  <a:lnTo>
                    <a:pt x="20516" y="1553"/>
                  </a:lnTo>
                  <a:lnTo>
                    <a:pt x="20564" y="1517"/>
                  </a:lnTo>
                  <a:lnTo>
                    <a:pt x="20594" y="1482"/>
                  </a:lnTo>
                  <a:lnTo>
                    <a:pt x="20613" y="1460"/>
                  </a:lnTo>
                  <a:lnTo>
                    <a:pt x="20594" y="1446"/>
                  </a:lnTo>
                  <a:lnTo>
                    <a:pt x="20564" y="1446"/>
                  </a:lnTo>
                  <a:lnTo>
                    <a:pt x="20545" y="1424"/>
                  </a:lnTo>
                  <a:lnTo>
                    <a:pt x="20496" y="1446"/>
                  </a:lnTo>
                  <a:lnTo>
                    <a:pt x="20447" y="1446"/>
                  </a:lnTo>
                  <a:lnTo>
                    <a:pt x="20389" y="1446"/>
                  </a:lnTo>
                  <a:lnTo>
                    <a:pt x="20369" y="1446"/>
                  </a:lnTo>
                  <a:lnTo>
                    <a:pt x="20340" y="1424"/>
                  </a:lnTo>
                  <a:lnTo>
                    <a:pt x="20340" y="1410"/>
                  </a:lnTo>
                  <a:lnTo>
                    <a:pt x="20320" y="1410"/>
                  </a:lnTo>
                  <a:lnTo>
                    <a:pt x="20291" y="1388"/>
                  </a:lnTo>
                  <a:lnTo>
                    <a:pt x="20271" y="1388"/>
                  </a:lnTo>
                  <a:lnTo>
                    <a:pt x="20223" y="1388"/>
                  </a:lnTo>
                  <a:lnTo>
                    <a:pt x="20144" y="1388"/>
                  </a:lnTo>
                  <a:lnTo>
                    <a:pt x="20076" y="1317"/>
                  </a:lnTo>
                  <a:lnTo>
                    <a:pt x="20047" y="1245"/>
                  </a:lnTo>
                  <a:lnTo>
                    <a:pt x="20027" y="1152"/>
                  </a:lnTo>
                  <a:lnTo>
                    <a:pt x="20027" y="1102"/>
                  </a:lnTo>
                  <a:lnTo>
                    <a:pt x="20027" y="1045"/>
                  </a:lnTo>
                  <a:lnTo>
                    <a:pt x="20027" y="1009"/>
                  </a:lnTo>
                  <a:lnTo>
                    <a:pt x="19998" y="959"/>
                  </a:lnTo>
                  <a:lnTo>
                    <a:pt x="19978" y="923"/>
                  </a:lnTo>
                  <a:lnTo>
                    <a:pt x="19978" y="866"/>
                  </a:lnTo>
                  <a:lnTo>
                    <a:pt x="19998" y="794"/>
                  </a:lnTo>
                  <a:lnTo>
                    <a:pt x="19998" y="737"/>
                  </a:lnTo>
                  <a:lnTo>
                    <a:pt x="19998" y="723"/>
                  </a:lnTo>
                  <a:lnTo>
                    <a:pt x="19978" y="701"/>
                  </a:lnTo>
                  <a:lnTo>
                    <a:pt x="19949" y="701"/>
                  </a:lnTo>
                  <a:lnTo>
                    <a:pt x="19929" y="687"/>
                  </a:lnTo>
                  <a:lnTo>
                    <a:pt x="19881" y="687"/>
                  </a:lnTo>
                  <a:lnTo>
                    <a:pt x="19851" y="701"/>
                  </a:lnTo>
                  <a:lnTo>
                    <a:pt x="19822" y="701"/>
                  </a:lnTo>
                  <a:lnTo>
                    <a:pt x="19802" y="701"/>
                  </a:lnTo>
                  <a:lnTo>
                    <a:pt x="19754" y="723"/>
                  </a:lnTo>
                  <a:lnTo>
                    <a:pt x="19705" y="737"/>
                  </a:lnTo>
                  <a:lnTo>
                    <a:pt x="19675" y="759"/>
                  </a:lnTo>
                  <a:lnTo>
                    <a:pt x="19656" y="794"/>
                  </a:lnTo>
                  <a:lnTo>
                    <a:pt x="19627" y="809"/>
                  </a:lnTo>
                  <a:lnTo>
                    <a:pt x="19607" y="830"/>
                  </a:lnTo>
                  <a:lnTo>
                    <a:pt x="19578" y="866"/>
                  </a:lnTo>
                  <a:lnTo>
                    <a:pt x="19578" y="887"/>
                  </a:lnTo>
                  <a:lnTo>
                    <a:pt x="19558" y="923"/>
                  </a:lnTo>
                  <a:lnTo>
                    <a:pt x="19529" y="938"/>
                  </a:lnTo>
                  <a:lnTo>
                    <a:pt x="19509" y="938"/>
                  </a:lnTo>
                  <a:lnTo>
                    <a:pt x="19480" y="938"/>
                  </a:lnTo>
                  <a:lnTo>
                    <a:pt x="19461" y="959"/>
                  </a:lnTo>
                  <a:lnTo>
                    <a:pt x="19461" y="938"/>
                  </a:lnTo>
                  <a:lnTo>
                    <a:pt x="19431" y="938"/>
                  </a:lnTo>
                  <a:lnTo>
                    <a:pt x="19412" y="923"/>
                  </a:lnTo>
                  <a:lnTo>
                    <a:pt x="19382" y="902"/>
                  </a:lnTo>
                  <a:lnTo>
                    <a:pt x="19363" y="902"/>
                  </a:lnTo>
                  <a:lnTo>
                    <a:pt x="19334" y="902"/>
                  </a:lnTo>
                  <a:lnTo>
                    <a:pt x="19314" y="923"/>
                  </a:lnTo>
                  <a:lnTo>
                    <a:pt x="19285" y="938"/>
                  </a:lnTo>
                  <a:lnTo>
                    <a:pt x="19255" y="959"/>
                  </a:lnTo>
                  <a:lnTo>
                    <a:pt x="19236" y="973"/>
                  </a:lnTo>
                  <a:lnTo>
                    <a:pt x="19187" y="1009"/>
                  </a:lnTo>
                  <a:lnTo>
                    <a:pt x="19187" y="995"/>
                  </a:lnTo>
                  <a:lnTo>
                    <a:pt x="19187" y="973"/>
                  </a:lnTo>
                  <a:lnTo>
                    <a:pt x="19187" y="959"/>
                  </a:lnTo>
                  <a:lnTo>
                    <a:pt x="19158" y="938"/>
                  </a:lnTo>
                  <a:lnTo>
                    <a:pt x="19089" y="938"/>
                  </a:lnTo>
                  <a:lnTo>
                    <a:pt x="19011" y="959"/>
                  </a:lnTo>
                  <a:lnTo>
                    <a:pt x="19011" y="938"/>
                  </a:lnTo>
                  <a:lnTo>
                    <a:pt x="19060" y="923"/>
                  </a:lnTo>
                  <a:lnTo>
                    <a:pt x="19089" y="887"/>
                  </a:lnTo>
                  <a:lnTo>
                    <a:pt x="19138" y="852"/>
                  </a:lnTo>
                  <a:lnTo>
                    <a:pt x="19158" y="830"/>
                  </a:lnTo>
                  <a:lnTo>
                    <a:pt x="19187" y="794"/>
                  </a:lnTo>
                  <a:lnTo>
                    <a:pt x="19158" y="773"/>
                  </a:lnTo>
                  <a:lnTo>
                    <a:pt x="19089" y="773"/>
                  </a:lnTo>
                  <a:lnTo>
                    <a:pt x="19040" y="794"/>
                  </a:lnTo>
                  <a:lnTo>
                    <a:pt x="18992" y="794"/>
                  </a:lnTo>
                  <a:lnTo>
                    <a:pt x="18943" y="794"/>
                  </a:lnTo>
                  <a:lnTo>
                    <a:pt x="18894" y="773"/>
                  </a:lnTo>
                  <a:lnTo>
                    <a:pt x="18865" y="773"/>
                  </a:lnTo>
                  <a:lnTo>
                    <a:pt x="18816" y="773"/>
                  </a:lnTo>
                  <a:lnTo>
                    <a:pt x="18796" y="773"/>
                  </a:lnTo>
                  <a:lnTo>
                    <a:pt x="18747" y="773"/>
                  </a:lnTo>
                  <a:lnTo>
                    <a:pt x="18718" y="773"/>
                  </a:lnTo>
                  <a:lnTo>
                    <a:pt x="18699" y="794"/>
                  </a:lnTo>
                  <a:lnTo>
                    <a:pt x="18669" y="794"/>
                  </a:lnTo>
                  <a:lnTo>
                    <a:pt x="18620" y="794"/>
                  </a:lnTo>
                  <a:lnTo>
                    <a:pt x="18542" y="830"/>
                  </a:lnTo>
                  <a:lnTo>
                    <a:pt x="18445" y="866"/>
                  </a:lnTo>
                  <a:lnTo>
                    <a:pt x="18327" y="902"/>
                  </a:lnTo>
                  <a:lnTo>
                    <a:pt x="18230" y="923"/>
                  </a:lnTo>
                  <a:lnTo>
                    <a:pt x="18103" y="959"/>
                  </a:lnTo>
                  <a:lnTo>
                    <a:pt x="18024" y="995"/>
                  </a:lnTo>
                  <a:lnTo>
                    <a:pt x="17956" y="1031"/>
                  </a:lnTo>
                  <a:lnTo>
                    <a:pt x="17927" y="1066"/>
                  </a:lnTo>
                  <a:lnTo>
                    <a:pt x="17907" y="1081"/>
                  </a:lnTo>
                  <a:lnTo>
                    <a:pt x="17878" y="1117"/>
                  </a:lnTo>
                  <a:lnTo>
                    <a:pt x="17878" y="1138"/>
                  </a:lnTo>
                  <a:lnTo>
                    <a:pt x="17858" y="1152"/>
                  </a:lnTo>
                  <a:lnTo>
                    <a:pt x="17829" y="1174"/>
                  </a:lnTo>
                  <a:lnTo>
                    <a:pt x="17780" y="1188"/>
                  </a:lnTo>
                  <a:lnTo>
                    <a:pt x="17731" y="1188"/>
                  </a:lnTo>
                  <a:lnTo>
                    <a:pt x="17663" y="1188"/>
                  </a:lnTo>
                  <a:lnTo>
                    <a:pt x="17585" y="1210"/>
                  </a:lnTo>
                  <a:lnTo>
                    <a:pt x="17507" y="1210"/>
                  </a:lnTo>
                  <a:lnTo>
                    <a:pt x="17409" y="1245"/>
                  </a:lnTo>
                  <a:lnTo>
                    <a:pt x="17341" y="1260"/>
                  </a:lnTo>
                  <a:lnTo>
                    <a:pt x="17262" y="1303"/>
                  </a:lnTo>
                  <a:lnTo>
                    <a:pt x="17194" y="1317"/>
                  </a:lnTo>
                  <a:lnTo>
                    <a:pt x="17145" y="1353"/>
                  </a:lnTo>
                  <a:lnTo>
                    <a:pt x="17116" y="1374"/>
                  </a:lnTo>
                  <a:lnTo>
                    <a:pt x="17096" y="1410"/>
                  </a:lnTo>
                  <a:lnTo>
                    <a:pt x="17047" y="1446"/>
                  </a:lnTo>
                  <a:lnTo>
                    <a:pt x="16969" y="1482"/>
                  </a:lnTo>
                  <a:lnTo>
                    <a:pt x="16872" y="1517"/>
                  </a:lnTo>
                  <a:lnTo>
                    <a:pt x="16793" y="1553"/>
                  </a:lnTo>
                  <a:lnTo>
                    <a:pt x="16725" y="1589"/>
                  </a:lnTo>
                  <a:lnTo>
                    <a:pt x="16676" y="1639"/>
                  </a:lnTo>
                  <a:lnTo>
                    <a:pt x="16647" y="1675"/>
                  </a:lnTo>
                  <a:lnTo>
                    <a:pt x="16647" y="1718"/>
                  </a:lnTo>
                  <a:lnTo>
                    <a:pt x="16627" y="1768"/>
                  </a:lnTo>
                  <a:lnTo>
                    <a:pt x="16579" y="1804"/>
                  </a:lnTo>
                  <a:lnTo>
                    <a:pt x="16530" y="1825"/>
                  </a:lnTo>
                  <a:lnTo>
                    <a:pt x="16452" y="1861"/>
                  </a:lnTo>
                  <a:lnTo>
                    <a:pt x="16383" y="1875"/>
                  </a:lnTo>
                  <a:lnTo>
                    <a:pt x="16305" y="1897"/>
                  </a:lnTo>
                  <a:lnTo>
                    <a:pt x="16207" y="1911"/>
                  </a:lnTo>
                  <a:lnTo>
                    <a:pt x="16129" y="1932"/>
                  </a:lnTo>
                  <a:lnTo>
                    <a:pt x="16080" y="1947"/>
                  </a:lnTo>
                  <a:lnTo>
                    <a:pt x="16012" y="1983"/>
                  </a:lnTo>
                  <a:lnTo>
                    <a:pt x="15983" y="2004"/>
                  </a:lnTo>
                  <a:lnTo>
                    <a:pt x="15963" y="2018"/>
                  </a:lnTo>
                  <a:lnTo>
                    <a:pt x="15963" y="2054"/>
                  </a:lnTo>
                  <a:lnTo>
                    <a:pt x="15963" y="2076"/>
                  </a:lnTo>
                  <a:lnTo>
                    <a:pt x="15983" y="2111"/>
                  </a:lnTo>
                  <a:close/>
                  <a:moveTo>
                    <a:pt x="12290" y="1138"/>
                  </a:moveTo>
                  <a:lnTo>
                    <a:pt x="12290" y="1138"/>
                  </a:lnTo>
                  <a:lnTo>
                    <a:pt x="12319" y="1138"/>
                  </a:lnTo>
                  <a:lnTo>
                    <a:pt x="12339" y="1174"/>
                  </a:lnTo>
                  <a:lnTo>
                    <a:pt x="12417" y="1188"/>
                  </a:lnTo>
                  <a:lnTo>
                    <a:pt x="12485" y="1188"/>
                  </a:lnTo>
                  <a:lnTo>
                    <a:pt x="12534" y="1152"/>
                  </a:lnTo>
                  <a:lnTo>
                    <a:pt x="12583" y="1138"/>
                  </a:lnTo>
                  <a:lnTo>
                    <a:pt x="12612" y="1117"/>
                  </a:lnTo>
                  <a:lnTo>
                    <a:pt x="12632" y="1102"/>
                  </a:lnTo>
                  <a:lnTo>
                    <a:pt x="12661" y="1117"/>
                  </a:lnTo>
                  <a:lnTo>
                    <a:pt x="12710" y="1138"/>
                  </a:lnTo>
                  <a:lnTo>
                    <a:pt x="12759" y="1174"/>
                  </a:lnTo>
                  <a:lnTo>
                    <a:pt x="12808" y="1210"/>
                  </a:lnTo>
                  <a:lnTo>
                    <a:pt x="12856" y="1245"/>
                  </a:lnTo>
                  <a:lnTo>
                    <a:pt x="12856" y="1260"/>
                  </a:lnTo>
                  <a:lnTo>
                    <a:pt x="12808" y="1245"/>
                  </a:lnTo>
                  <a:lnTo>
                    <a:pt x="12759" y="1224"/>
                  </a:lnTo>
                  <a:lnTo>
                    <a:pt x="12681" y="1210"/>
                  </a:lnTo>
                  <a:lnTo>
                    <a:pt x="12661" y="1224"/>
                  </a:lnTo>
                  <a:lnTo>
                    <a:pt x="12661" y="1260"/>
                  </a:lnTo>
                  <a:lnTo>
                    <a:pt x="12661" y="1303"/>
                  </a:lnTo>
                  <a:lnTo>
                    <a:pt x="12710" y="1317"/>
                  </a:lnTo>
                  <a:lnTo>
                    <a:pt x="12729" y="1353"/>
                  </a:lnTo>
                  <a:lnTo>
                    <a:pt x="12729" y="1388"/>
                  </a:lnTo>
                  <a:lnTo>
                    <a:pt x="12710" y="1410"/>
                  </a:lnTo>
                  <a:lnTo>
                    <a:pt x="12661" y="1424"/>
                  </a:lnTo>
                  <a:lnTo>
                    <a:pt x="12632" y="1446"/>
                  </a:lnTo>
                  <a:lnTo>
                    <a:pt x="12612" y="1460"/>
                  </a:lnTo>
                  <a:lnTo>
                    <a:pt x="12632" y="1496"/>
                  </a:lnTo>
                  <a:lnTo>
                    <a:pt x="12661" y="1532"/>
                  </a:lnTo>
                  <a:lnTo>
                    <a:pt x="12681" y="1532"/>
                  </a:lnTo>
                  <a:lnTo>
                    <a:pt x="12759" y="1532"/>
                  </a:lnTo>
                  <a:lnTo>
                    <a:pt x="12827" y="1532"/>
                  </a:lnTo>
                  <a:lnTo>
                    <a:pt x="12905" y="1532"/>
                  </a:lnTo>
                  <a:lnTo>
                    <a:pt x="12954" y="1532"/>
                  </a:lnTo>
                  <a:lnTo>
                    <a:pt x="13003" y="1517"/>
                  </a:lnTo>
                  <a:lnTo>
                    <a:pt x="13052" y="1496"/>
                  </a:lnTo>
                  <a:lnTo>
                    <a:pt x="13101" y="1482"/>
                  </a:lnTo>
                  <a:lnTo>
                    <a:pt x="13150" y="1460"/>
                  </a:lnTo>
                  <a:lnTo>
                    <a:pt x="13198" y="1460"/>
                  </a:lnTo>
                  <a:lnTo>
                    <a:pt x="13247" y="1482"/>
                  </a:lnTo>
                  <a:lnTo>
                    <a:pt x="13277" y="1482"/>
                  </a:lnTo>
                  <a:lnTo>
                    <a:pt x="13325" y="1482"/>
                  </a:lnTo>
                  <a:lnTo>
                    <a:pt x="13345" y="1460"/>
                  </a:lnTo>
                  <a:lnTo>
                    <a:pt x="13394" y="1424"/>
                  </a:lnTo>
                  <a:lnTo>
                    <a:pt x="13423" y="1410"/>
                  </a:lnTo>
                  <a:lnTo>
                    <a:pt x="13452" y="1388"/>
                  </a:lnTo>
                  <a:lnTo>
                    <a:pt x="13423" y="1353"/>
                  </a:lnTo>
                  <a:lnTo>
                    <a:pt x="13374" y="1338"/>
                  </a:lnTo>
                  <a:lnTo>
                    <a:pt x="13296" y="1317"/>
                  </a:lnTo>
                  <a:lnTo>
                    <a:pt x="13277" y="1303"/>
                  </a:lnTo>
                  <a:lnTo>
                    <a:pt x="13247" y="1281"/>
                  </a:lnTo>
                  <a:lnTo>
                    <a:pt x="13277" y="1260"/>
                  </a:lnTo>
                  <a:lnTo>
                    <a:pt x="13325" y="1245"/>
                  </a:lnTo>
                  <a:lnTo>
                    <a:pt x="13325" y="1224"/>
                  </a:lnTo>
                  <a:lnTo>
                    <a:pt x="13345" y="1188"/>
                  </a:lnTo>
                  <a:lnTo>
                    <a:pt x="13325" y="1152"/>
                  </a:lnTo>
                  <a:lnTo>
                    <a:pt x="13325" y="1138"/>
                  </a:lnTo>
                  <a:lnTo>
                    <a:pt x="13325" y="1117"/>
                  </a:lnTo>
                  <a:lnTo>
                    <a:pt x="13325" y="1102"/>
                  </a:lnTo>
                  <a:lnTo>
                    <a:pt x="13345" y="1081"/>
                  </a:lnTo>
                  <a:lnTo>
                    <a:pt x="13394" y="1031"/>
                  </a:lnTo>
                  <a:lnTo>
                    <a:pt x="13452" y="973"/>
                  </a:lnTo>
                  <a:lnTo>
                    <a:pt x="13423" y="923"/>
                  </a:lnTo>
                  <a:lnTo>
                    <a:pt x="13345" y="887"/>
                  </a:lnTo>
                  <a:lnTo>
                    <a:pt x="13277" y="852"/>
                  </a:lnTo>
                  <a:lnTo>
                    <a:pt x="13228" y="830"/>
                  </a:lnTo>
                  <a:lnTo>
                    <a:pt x="13228" y="794"/>
                  </a:lnTo>
                  <a:lnTo>
                    <a:pt x="13277" y="773"/>
                  </a:lnTo>
                  <a:lnTo>
                    <a:pt x="13345" y="737"/>
                  </a:lnTo>
                  <a:lnTo>
                    <a:pt x="13394" y="701"/>
                  </a:lnTo>
                  <a:lnTo>
                    <a:pt x="13423" y="651"/>
                  </a:lnTo>
                  <a:lnTo>
                    <a:pt x="13423" y="616"/>
                  </a:lnTo>
                  <a:lnTo>
                    <a:pt x="13423" y="558"/>
                  </a:lnTo>
                  <a:lnTo>
                    <a:pt x="13423" y="508"/>
                  </a:lnTo>
                  <a:lnTo>
                    <a:pt x="13423" y="472"/>
                  </a:lnTo>
                  <a:lnTo>
                    <a:pt x="13452" y="394"/>
                  </a:lnTo>
                  <a:lnTo>
                    <a:pt x="13452" y="344"/>
                  </a:lnTo>
                  <a:lnTo>
                    <a:pt x="13472" y="286"/>
                  </a:lnTo>
                  <a:lnTo>
                    <a:pt x="13452" y="272"/>
                  </a:lnTo>
                  <a:lnTo>
                    <a:pt x="13423" y="250"/>
                  </a:lnTo>
                  <a:lnTo>
                    <a:pt x="13374" y="272"/>
                  </a:lnTo>
                  <a:lnTo>
                    <a:pt x="13345" y="250"/>
                  </a:lnTo>
                  <a:lnTo>
                    <a:pt x="13374" y="215"/>
                  </a:lnTo>
                  <a:lnTo>
                    <a:pt x="13423" y="165"/>
                  </a:lnTo>
                  <a:lnTo>
                    <a:pt x="13452" y="129"/>
                  </a:lnTo>
                  <a:lnTo>
                    <a:pt x="13452" y="72"/>
                  </a:lnTo>
                  <a:lnTo>
                    <a:pt x="13452" y="36"/>
                  </a:lnTo>
                  <a:lnTo>
                    <a:pt x="13423" y="36"/>
                  </a:lnTo>
                  <a:lnTo>
                    <a:pt x="13394" y="36"/>
                  </a:lnTo>
                  <a:lnTo>
                    <a:pt x="13374" y="36"/>
                  </a:lnTo>
                  <a:lnTo>
                    <a:pt x="13345" y="36"/>
                  </a:lnTo>
                  <a:lnTo>
                    <a:pt x="13296" y="21"/>
                  </a:lnTo>
                  <a:lnTo>
                    <a:pt x="13247" y="21"/>
                  </a:lnTo>
                  <a:lnTo>
                    <a:pt x="13228" y="0"/>
                  </a:lnTo>
                  <a:lnTo>
                    <a:pt x="13198" y="0"/>
                  </a:lnTo>
                  <a:lnTo>
                    <a:pt x="13179" y="21"/>
                  </a:lnTo>
                  <a:lnTo>
                    <a:pt x="13150" y="36"/>
                  </a:lnTo>
                  <a:lnTo>
                    <a:pt x="13101" y="36"/>
                  </a:lnTo>
                  <a:lnTo>
                    <a:pt x="13052" y="36"/>
                  </a:lnTo>
                  <a:lnTo>
                    <a:pt x="13032" y="36"/>
                  </a:lnTo>
                  <a:lnTo>
                    <a:pt x="12983" y="57"/>
                  </a:lnTo>
                  <a:lnTo>
                    <a:pt x="12954" y="57"/>
                  </a:lnTo>
                  <a:lnTo>
                    <a:pt x="12935" y="57"/>
                  </a:lnTo>
                  <a:lnTo>
                    <a:pt x="12935" y="72"/>
                  </a:lnTo>
                  <a:lnTo>
                    <a:pt x="12905" y="93"/>
                  </a:lnTo>
                  <a:lnTo>
                    <a:pt x="12886" y="93"/>
                  </a:lnTo>
                  <a:lnTo>
                    <a:pt x="12856" y="93"/>
                  </a:lnTo>
                  <a:lnTo>
                    <a:pt x="12808" y="107"/>
                  </a:lnTo>
                  <a:lnTo>
                    <a:pt x="12729" y="129"/>
                  </a:lnTo>
                  <a:lnTo>
                    <a:pt x="12710" y="143"/>
                  </a:lnTo>
                  <a:lnTo>
                    <a:pt x="12661" y="179"/>
                  </a:lnTo>
                  <a:lnTo>
                    <a:pt x="12632" y="215"/>
                  </a:lnTo>
                  <a:lnTo>
                    <a:pt x="12632" y="250"/>
                  </a:lnTo>
                  <a:lnTo>
                    <a:pt x="12632" y="272"/>
                  </a:lnTo>
                  <a:lnTo>
                    <a:pt x="12632" y="286"/>
                  </a:lnTo>
                  <a:lnTo>
                    <a:pt x="12612" y="286"/>
                  </a:lnTo>
                  <a:lnTo>
                    <a:pt x="12563" y="308"/>
                  </a:lnTo>
                  <a:lnTo>
                    <a:pt x="12515" y="308"/>
                  </a:lnTo>
                  <a:lnTo>
                    <a:pt x="12485" y="322"/>
                  </a:lnTo>
                  <a:lnTo>
                    <a:pt x="12466" y="344"/>
                  </a:lnTo>
                  <a:lnTo>
                    <a:pt x="12436" y="358"/>
                  </a:lnTo>
                  <a:lnTo>
                    <a:pt x="12417" y="379"/>
                  </a:lnTo>
                  <a:lnTo>
                    <a:pt x="12388" y="394"/>
                  </a:lnTo>
                  <a:lnTo>
                    <a:pt x="12368" y="415"/>
                  </a:lnTo>
                  <a:lnTo>
                    <a:pt x="12339" y="437"/>
                  </a:lnTo>
                  <a:lnTo>
                    <a:pt x="12319" y="472"/>
                  </a:lnTo>
                  <a:lnTo>
                    <a:pt x="12319" y="508"/>
                  </a:lnTo>
                  <a:lnTo>
                    <a:pt x="12368" y="544"/>
                  </a:lnTo>
                  <a:lnTo>
                    <a:pt x="12388" y="580"/>
                  </a:lnTo>
                  <a:lnTo>
                    <a:pt x="12417" y="616"/>
                  </a:lnTo>
                  <a:lnTo>
                    <a:pt x="12417" y="630"/>
                  </a:lnTo>
                  <a:lnTo>
                    <a:pt x="12388" y="651"/>
                  </a:lnTo>
                  <a:lnTo>
                    <a:pt x="12388" y="687"/>
                  </a:lnTo>
                  <a:lnTo>
                    <a:pt x="12368" y="687"/>
                  </a:lnTo>
                  <a:lnTo>
                    <a:pt x="12339" y="666"/>
                  </a:lnTo>
                  <a:lnTo>
                    <a:pt x="12319" y="630"/>
                  </a:lnTo>
                  <a:lnTo>
                    <a:pt x="12290" y="594"/>
                  </a:lnTo>
                  <a:lnTo>
                    <a:pt x="12270" y="558"/>
                  </a:lnTo>
                  <a:lnTo>
                    <a:pt x="12241" y="544"/>
                  </a:lnTo>
                  <a:lnTo>
                    <a:pt x="12212" y="558"/>
                  </a:lnTo>
                  <a:lnTo>
                    <a:pt x="12192" y="580"/>
                  </a:lnTo>
                  <a:lnTo>
                    <a:pt x="12163" y="616"/>
                  </a:lnTo>
                  <a:lnTo>
                    <a:pt x="12143" y="630"/>
                  </a:lnTo>
                  <a:lnTo>
                    <a:pt x="12114" y="666"/>
                  </a:lnTo>
                  <a:lnTo>
                    <a:pt x="12114" y="701"/>
                  </a:lnTo>
                  <a:lnTo>
                    <a:pt x="12094" y="773"/>
                  </a:lnTo>
                  <a:lnTo>
                    <a:pt x="12065" y="830"/>
                  </a:lnTo>
                  <a:lnTo>
                    <a:pt x="12065" y="866"/>
                  </a:lnTo>
                  <a:lnTo>
                    <a:pt x="12065" y="902"/>
                  </a:lnTo>
                  <a:lnTo>
                    <a:pt x="12094" y="938"/>
                  </a:lnTo>
                  <a:lnTo>
                    <a:pt x="12143" y="959"/>
                  </a:lnTo>
                  <a:lnTo>
                    <a:pt x="12163" y="959"/>
                  </a:lnTo>
                  <a:lnTo>
                    <a:pt x="12212" y="959"/>
                  </a:lnTo>
                  <a:lnTo>
                    <a:pt x="12241" y="973"/>
                  </a:lnTo>
                  <a:lnTo>
                    <a:pt x="12270" y="959"/>
                  </a:lnTo>
                  <a:lnTo>
                    <a:pt x="12290" y="959"/>
                  </a:lnTo>
                  <a:lnTo>
                    <a:pt x="12290" y="973"/>
                  </a:lnTo>
                  <a:lnTo>
                    <a:pt x="12270" y="1009"/>
                  </a:lnTo>
                  <a:lnTo>
                    <a:pt x="12241" y="1031"/>
                  </a:lnTo>
                  <a:lnTo>
                    <a:pt x="12241" y="1045"/>
                  </a:lnTo>
                  <a:lnTo>
                    <a:pt x="12290" y="1138"/>
                  </a:lnTo>
                  <a:close/>
                  <a:moveTo>
                    <a:pt x="18230" y="7179"/>
                  </a:moveTo>
                  <a:lnTo>
                    <a:pt x="17976" y="7329"/>
                  </a:lnTo>
                  <a:lnTo>
                    <a:pt x="17712" y="7637"/>
                  </a:lnTo>
                  <a:lnTo>
                    <a:pt x="17663" y="7744"/>
                  </a:lnTo>
                  <a:lnTo>
                    <a:pt x="17663" y="7887"/>
                  </a:lnTo>
                  <a:lnTo>
                    <a:pt x="17810" y="7851"/>
                  </a:lnTo>
                  <a:lnTo>
                    <a:pt x="18073" y="7887"/>
                  </a:lnTo>
                  <a:lnTo>
                    <a:pt x="18230" y="7959"/>
                  </a:lnTo>
                  <a:lnTo>
                    <a:pt x="18376" y="7923"/>
                  </a:lnTo>
                  <a:lnTo>
                    <a:pt x="18493" y="8030"/>
                  </a:lnTo>
                  <a:lnTo>
                    <a:pt x="18699" y="7994"/>
                  </a:lnTo>
                  <a:lnTo>
                    <a:pt x="18699" y="7851"/>
                  </a:lnTo>
                  <a:lnTo>
                    <a:pt x="18591" y="7672"/>
                  </a:lnTo>
                  <a:lnTo>
                    <a:pt x="18181" y="7522"/>
                  </a:lnTo>
                  <a:lnTo>
                    <a:pt x="18132" y="7450"/>
                  </a:lnTo>
                  <a:lnTo>
                    <a:pt x="18230" y="7293"/>
                  </a:lnTo>
                  <a:lnTo>
                    <a:pt x="18230" y="7179"/>
                  </a:lnTo>
                  <a:close/>
                  <a:moveTo>
                    <a:pt x="12290" y="1768"/>
                  </a:moveTo>
                  <a:lnTo>
                    <a:pt x="12290" y="1753"/>
                  </a:lnTo>
                  <a:lnTo>
                    <a:pt x="12270" y="1753"/>
                  </a:lnTo>
                  <a:lnTo>
                    <a:pt x="12241" y="1768"/>
                  </a:lnTo>
                  <a:lnTo>
                    <a:pt x="12290" y="1768"/>
                  </a:lnTo>
                  <a:close/>
                  <a:moveTo>
                    <a:pt x="12094" y="1567"/>
                  </a:moveTo>
                  <a:lnTo>
                    <a:pt x="12143" y="1567"/>
                  </a:lnTo>
                  <a:lnTo>
                    <a:pt x="12212" y="1603"/>
                  </a:lnTo>
                  <a:lnTo>
                    <a:pt x="12241" y="1625"/>
                  </a:lnTo>
                  <a:lnTo>
                    <a:pt x="12270" y="1625"/>
                  </a:lnTo>
                  <a:lnTo>
                    <a:pt x="12319" y="1603"/>
                  </a:lnTo>
                  <a:lnTo>
                    <a:pt x="12368" y="1603"/>
                  </a:lnTo>
                  <a:lnTo>
                    <a:pt x="12388" y="1625"/>
                  </a:lnTo>
                  <a:lnTo>
                    <a:pt x="12417" y="1639"/>
                  </a:lnTo>
                  <a:lnTo>
                    <a:pt x="12417" y="1675"/>
                  </a:lnTo>
                  <a:lnTo>
                    <a:pt x="12436" y="1696"/>
                  </a:lnTo>
                  <a:lnTo>
                    <a:pt x="12436" y="1718"/>
                  </a:lnTo>
                  <a:lnTo>
                    <a:pt x="12436" y="1753"/>
                  </a:lnTo>
                  <a:lnTo>
                    <a:pt x="12436" y="1804"/>
                  </a:lnTo>
                  <a:lnTo>
                    <a:pt x="12436" y="1839"/>
                  </a:lnTo>
                  <a:lnTo>
                    <a:pt x="12466" y="1875"/>
                  </a:lnTo>
                  <a:lnTo>
                    <a:pt x="12515" y="1897"/>
                  </a:lnTo>
                  <a:lnTo>
                    <a:pt x="12534" y="1911"/>
                  </a:lnTo>
                  <a:lnTo>
                    <a:pt x="12583" y="1932"/>
                  </a:lnTo>
                  <a:lnTo>
                    <a:pt x="12612" y="1932"/>
                  </a:lnTo>
                  <a:lnTo>
                    <a:pt x="12661" y="1932"/>
                  </a:lnTo>
                  <a:lnTo>
                    <a:pt x="12710" y="1947"/>
                  </a:lnTo>
                  <a:lnTo>
                    <a:pt x="12759" y="1947"/>
                  </a:lnTo>
                  <a:lnTo>
                    <a:pt x="12808" y="1932"/>
                  </a:lnTo>
                  <a:lnTo>
                    <a:pt x="12827" y="1932"/>
                  </a:lnTo>
                  <a:lnTo>
                    <a:pt x="12886" y="1932"/>
                  </a:lnTo>
                  <a:lnTo>
                    <a:pt x="12905" y="1911"/>
                  </a:lnTo>
                  <a:lnTo>
                    <a:pt x="12935" y="1911"/>
                  </a:lnTo>
                  <a:lnTo>
                    <a:pt x="12983" y="1911"/>
                  </a:lnTo>
                  <a:lnTo>
                    <a:pt x="13003" y="1911"/>
                  </a:lnTo>
                  <a:lnTo>
                    <a:pt x="13052" y="1911"/>
                  </a:lnTo>
                  <a:lnTo>
                    <a:pt x="13101" y="1897"/>
                  </a:lnTo>
                  <a:lnTo>
                    <a:pt x="13130" y="1897"/>
                  </a:lnTo>
                  <a:lnTo>
                    <a:pt x="13150" y="1897"/>
                  </a:lnTo>
                  <a:lnTo>
                    <a:pt x="13179" y="1861"/>
                  </a:lnTo>
                  <a:lnTo>
                    <a:pt x="13198" y="1861"/>
                  </a:lnTo>
                  <a:lnTo>
                    <a:pt x="13228" y="1861"/>
                  </a:lnTo>
                  <a:lnTo>
                    <a:pt x="13277" y="1875"/>
                  </a:lnTo>
                  <a:lnTo>
                    <a:pt x="13325" y="1875"/>
                  </a:lnTo>
                  <a:lnTo>
                    <a:pt x="13345" y="1861"/>
                  </a:lnTo>
                  <a:lnTo>
                    <a:pt x="13394" y="1861"/>
                  </a:lnTo>
                  <a:lnTo>
                    <a:pt x="13423" y="1825"/>
                  </a:lnTo>
                  <a:lnTo>
                    <a:pt x="13472" y="1804"/>
                  </a:lnTo>
                  <a:lnTo>
                    <a:pt x="13472" y="1789"/>
                  </a:lnTo>
                  <a:lnTo>
                    <a:pt x="13472" y="1753"/>
                  </a:lnTo>
                  <a:lnTo>
                    <a:pt x="13472" y="1718"/>
                  </a:lnTo>
                  <a:lnTo>
                    <a:pt x="13452" y="1675"/>
                  </a:lnTo>
                  <a:lnTo>
                    <a:pt x="13423" y="1660"/>
                  </a:lnTo>
                  <a:lnTo>
                    <a:pt x="13394" y="1639"/>
                  </a:lnTo>
                  <a:lnTo>
                    <a:pt x="13345" y="1625"/>
                  </a:lnTo>
                  <a:lnTo>
                    <a:pt x="13296" y="1603"/>
                  </a:lnTo>
                  <a:lnTo>
                    <a:pt x="13247" y="1603"/>
                  </a:lnTo>
                  <a:lnTo>
                    <a:pt x="13228" y="1589"/>
                  </a:lnTo>
                  <a:lnTo>
                    <a:pt x="13130" y="1603"/>
                  </a:lnTo>
                  <a:lnTo>
                    <a:pt x="13101" y="1603"/>
                  </a:lnTo>
                  <a:lnTo>
                    <a:pt x="13052" y="1639"/>
                  </a:lnTo>
                  <a:lnTo>
                    <a:pt x="13032" y="1660"/>
                  </a:lnTo>
                  <a:lnTo>
                    <a:pt x="13003" y="1675"/>
                  </a:lnTo>
                  <a:lnTo>
                    <a:pt x="12954" y="1718"/>
                  </a:lnTo>
                  <a:lnTo>
                    <a:pt x="12935" y="1718"/>
                  </a:lnTo>
                  <a:lnTo>
                    <a:pt x="12905" y="1718"/>
                  </a:lnTo>
                  <a:lnTo>
                    <a:pt x="12827" y="1718"/>
                  </a:lnTo>
                  <a:lnTo>
                    <a:pt x="12759" y="1718"/>
                  </a:lnTo>
                  <a:lnTo>
                    <a:pt x="12710" y="1718"/>
                  </a:lnTo>
                  <a:lnTo>
                    <a:pt x="12681" y="1696"/>
                  </a:lnTo>
                  <a:lnTo>
                    <a:pt x="12661" y="1660"/>
                  </a:lnTo>
                  <a:lnTo>
                    <a:pt x="12632" y="1625"/>
                  </a:lnTo>
                  <a:lnTo>
                    <a:pt x="12583" y="1603"/>
                  </a:lnTo>
                  <a:lnTo>
                    <a:pt x="12563" y="1553"/>
                  </a:lnTo>
                  <a:lnTo>
                    <a:pt x="12534" y="1532"/>
                  </a:lnTo>
                  <a:lnTo>
                    <a:pt x="12534" y="1517"/>
                  </a:lnTo>
                  <a:lnTo>
                    <a:pt x="12515" y="1517"/>
                  </a:lnTo>
                  <a:lnTo>
                    <a:pt x="12094" y="1567"/>
                  </a:lnTo>
                  <a:close/>
                  <a:moveTo>
                    <a:pt x="12417" y="1553"/>
                  </a:moveTo>
                  <a:lnTo>
                    <a:pt x="12388" y="1553"/>
                  </a:lnTo>
                  <a:lnTo>
                    <a:pt x="12417" y="1553"/>
                  </a:lnTo>
                  <a:close/>
                  <a:moveTo>
                    <a:pt x="13716" y="12954"/>
                  </a:moveTo>
                  <a:lnTo>
                    <a:pt x="13716" y="12954"/>
                  </a:lnTo>
                  <a:lnTo>
                    <a:pt x="13716" y="12904"/>
                  </a:lnTo>
                  <a:lnTo>
                    <a:pt x="13697" y="12868"/>
                  </a:lnTo>
                  <a:lnTo>
                    <a:pt x="13667" y="12847"/>
                  </a:lnTo>
                  <a:lnTo>
                    <a:pt x="13716" y="12432"/>
                  </a:lnTo>
                  <a:lnTo>
                    <a:pt x="13452" y="12396"/>
                  </a:lnTo>
                  <a:lnTo>
                    <a:pt x="13150" y="12360"/>
                  </a:lnTo>
                  <a:lnTo>
                    <a:pt x="13081" y="12346"/>
                  </a:lnTo>
                  <a:lnTo>
                    <a:pt x="13003" y="12324"/>
                  </a:lnTo>
                  <a:lnTo>
                    <a:pt x="12983" y="12324"/>
                  </a:lnTo>
                  <a:lnTo>
                    <a:pt x="12856" y="12310"/>
                  </a:lnTo>
                  <a:lnTo>
                    <a:pt x="12778" y="12289"/>
                  </a:lnTo>
                  <a:lnTo>
                    <a:pt x="12778" y="12124"/>
                  </a:lnTo>
                  <a:lnTo>
                    <a:pt x="12729" y="12088"/>
                  </a:lnTo>
                  <a:lnTo>
                    <a:pt x="12905" y="12017"/>
                  </a:lnTo>
                  <a:lnTo>
                    <a:pt x="13052" y="11945"/>
                  </a:lnTo>
                  <a:lnTo>
                    <a:pt x="13150" y="11659"/>
                  </a:lnTo>
                  <a:lnTo>
                    <a:pt x="12534" y="11730"/>
                  </a:lnTo>
                  <a:lnTo>
                    <a:pt x="12290" y="11981"/>
                  </a:lnTo>
                  <a:lnTo>
                    <a:pt x="11870" y="12017"/>
                  </a:lnTo>
                  <a:lnTo>
                    <a:pt x="11450" y="11659"/>
                  </a:lnTo>
                  <a:lnTo>
                    <a:pt x="11401" y="11172"/>
                  </a:lnTo>
                  <a:lnTo>
                    <a:pt x="11528" y="11065"/>
                  </a:lnTo>
                  <a:lnTo>
                    <a:pt x="11499" y="11065"/>
                  </a:lnTo>
                  <a:lnTo>
                    <a:pt x="11499" y="10807"/>
                  </a:lnTo>
                  <a:lnTo>
                    <a:pt x="11723" y="10664"/>
                  </a:lnTo>
                  <a:lnTo>
                    <a:pt x="11870" y="10535"/>
                  </a:lnTo>
                  <a:lnTo>
                    <a:pt x="12388" y="10571"/>
                  </a:lnTo>
                  <a:lnTo>
                    <a:pt x="12681" y="10571"/>
                  </a:lnTo>
                  <a:lnTo>
                    <a:pt x="13101" y="10499"/>
                  </a:lnTo>
                  <a:lnTo>
                    <a:pt x="13345" y="10499"/>
                  </a:lnTo>
                  <a:lnTo>
                    <a:pt x="13599" y="10464"/>
                  </a:lnTo>
                  <a:lnTo>
                    <a:pt x="13667" y="10664"/>
                  </a:lnTo>
                  <a:lnTo>
                    <a:pt x="13765" y="10915"/>
                  </a:lnTo>
                  <a:lnTo>
                    <a:pt x="14087" y="11136"/>
                  </a:lnTo>
                  <a:lnTo>
                    <a:pt x="14234" y="11172"/>
                  </a:lnTo>
                  <a:lnTo>
                    <a:pt x="14185" y="10807"/>
                  </a:lnTo>
                  <a:lnTo>
                    <a:pt x="13960" y="10392"/>
                  </a:lnTo>
                  <a:lnTo>
                    <a:pt x="14234" y="10177"/>
                  </a:lnTo>
                  <a:lnTo>
                    <a:pt x="14478" y="10106"/>
                  </a:lnTo>
                  <a:lnTo>
                    <a:pt x="14947" y="9784"/>
                  </a:lnTo>
                  <a:lnTo>
                    <a:pt x="14898" y="9548"/>
                  </a:lnTo>
                  <a:lnTo>
                    <a:pt x="14849" y="9333"/>
                  </a:lnTo>
                  <a:lnTo>
                    <a:pt x="14996" y="9404"/>
                  </a:lnTo>
                  <a:lnTo>
                    <a:pt x="15045" y="9369"/>
                  </a:lnTo>
                  <a:lnTo>
                    <a:pt x="14996" y="9218"/>
                  </a:lnTo>
                  <a:lnTo>
                    <a:pt x="15094" y="9218"/>
                  </a:lnTo>
                  <a:lnTo>
                    <a:pt x="15250" y="9183"/>
                  </a:lnTo>
                  <a:lnTo>
                    <a:pt x="15348" y="9004"/>
                  </a:lnTo>
                  <a:lnTo>
                    <a:pt x="15563" y="8968"/>
                  </a:lnTo>
                  <a:lnTo>
                    <a:pt x="15865" y="8839"/>
                  </a:lnTo>
                  <a:lnTo>
                    <a:pt x="15865" y="8553"/>
                  </a:lnTo>
                  <a:lnTo>
                    <a:pt x="16383" y="8374"/>
                  </a:lnTo>
                  <a:lnTo>
                    <a:pt x="16276" y="7994"/>
                  </a:lnTo>
                  <a:lnTo>
                    <a:pt x="16383" y="8374"/>
                  </a:lnTo>
                  <a:lnTo>
                    <a:pt x="16598" y="8266"/>
                  </a:lnTo>
                  <a:lnTo>
                    <a:pt x="16745" y="8302"/>
                  </a:lnTo>
                  <a:lnTo>
                    <a:pt x="16647" y="8410"/>
                  </a:lnTo>
                  <a:lnTo>
                    <a:pt x="16745" y="8553"/>
                  </a:lnTo>
                  <a:lnTo>
                    <a:pt x="17194" y="8302"/>
                  </a:lnTo>
                  <a:lnTo>
                    <a:pt x="17360" y="8138"/>
                  </a:lnTo>
                  <a:lnTo>
                    <a:pt x="16891" y="8102"/>
                  </a:lnTo>
                  <a:lnTo>
                    <a:pt x="16696" y="7887"/>
                  </a:lnTo>
                  <a:lnTo>
                    <a:pt x="16842" y="7780"/>
                  </a:lnTo>
                  <a:lnTo>
                    <a:pt x="16891" y="7637"/>
                  </a:lnTo>
                  <a:lnTo>
                    <a:pt x="16178" y="7744"/>
                  </a:lnTo>
                  <a:lnTo>
                    <a:pt x="15817" y="7959"/>
                  </a:lnTo>
                  <a:lnTo>
                    <a:pt x="15983" y="7708"/>
                  </a:lnTo>
                  <a:lnTo>
                    <a:pt x="16325" y="7558"/>
                  </a:lnTo>
                  <a:lnTo>
                    <a:pt x="16530" y="7400"/>
                  </a:lnTo>
                  <a:lnTo>
                    <a:pt x="17145" y="7436"/>
                  </a:lnTo>
                  <a:lnTo>
                    <a:pt x="17614" y="7400"/>
                  </a:lnTo>
                  <a:lnTo>
                    <a:pt x="17976" y="7221"/>
                  </a:lnTo>
                  <a:lnTo>
                    <a:pt x="18230" y="7071"/>
                  </a:lnTo>
                  <a:lnTo>
                    <a:pt x="18024" y="6713"/>
                  </a:lnTo>
                  <a:lnTo>
                    <a:pt x="17976" y="6513"/>
                  </a:lnTo>
                  <a:lnTo>
                    <a:pt x="17311" y="6262"/>
                  </a:lnTo>
                  <a:lnTo>
                    <a:pt x="17311" y="6119"/>
                  </a:lnTo>
                  <a:lnTo>
                    <a:pt x="16745" y="5339"/>
                  </a:lnTo>
                  <a:lnTo>
                    <a:pt x="16598" y="5668"/>
                  </a:lnTo>
                  <a:lnTo>
                    <a:pt x="16227" y="5740"/>
                  </a:lnTo>
                  <a:lnTo>
                    <a:pt x="16129" y="5668"/>
                  </a:lnTo>
                  <a:lnTo>
                    <a:pt x="15983" y="5668"/>
                  </a:lnTo>
                  <a:lnTo>
                    <a:pt x="15983" y="5146"/>
                  </a:lnTo>
                  <a:lnTo>
                    <a:pt x="15660" y="5110"/>
                  </a:lnTo>
                  <a:lnTo>
                    <a:pt x="15416" y="4852"/>
                  </a:lnTo>
                  <a:lnTo>
                    <a:pt x="15142" y="4888"/>
                  </a:lnTo>
                  <a:lnTo>
                    <a:pt x="14849" y="4817"/>
                  </a:lnTo>
                  <a:lnTo>
                    <a:pt x="14654" y="4852"/>
                  </a:lnTo>
                  <a:lnTo>
                    <a:pt x="14654" y="5031"/>
                  </a:lnTo>
                  <a:lnTo>
                    <a:pt x="14654" y="5232"/>
                  </a:lnTo>
                  <a:lnTo>
                    <a:pt x="14605" y="5633"/>
                  </a:lnTo>
                  <a:lnTo>
                    <a:pt x="14527" y="5776"/>
                  </a:lnTo>
                  <a:lnTo>
                    <a:pt x="14849" y="6227"/>
                  </a:lnTo>
                  <a:lnTo>
                    <a:pt x="14332" y="6549"/>
                  </a:lnTo>
                  <a:lnTo>
                    <a:pt x="14429" y="7107"/>
                  </a:lnTo>
                  <a:lnTo>
                    <a:pt x="14234" y="7221"/>
                  </a:lnTo>
                  <a:lnTo>
                    <a:pt x="14039" y="7143"/>
                  </a:lnTo>
                  <a:lnTo>
                    <a:pt x="13912" y="6477"/>
                  </a:lnTo>
                  <a:lnTo>
                    <a:pt x="13394" y="6441"/>
                  </a:lnTo>
                  <a:lnTo>
                    <a:pt x="12436" y="6048"/>
                  </a:lnTo>
                  <a:lnTo>
                    <a:pt x="12241" y="6048"/>
                  </a:lnTo>
                  <a:lnTo>
                    <a:pt x="12065" y="5704"/>
                  </a:lnTo>
                  <a:lnTo>
                    <a:pt x="11919" y="5597"/>
                  </a:lnTo>
                  <a:lnTo>
                    <a:pt x="12339" y="4709"/>
                  </a:lnTo>
                  <a:lnTo>
                    <a:pt x="12583" y="4509"/>
                  </a:lnTo>
                  <a:lnTo>
                    <a:pt x="12856" y="4402"/>
                  </a:lnTo>
                  <a:lnTo>
                    <a:pt x="13003" y="4402"/>
                  </a:lnTo>
                  <a:lnTo>
                    <a:pt x="13150" y="4044"/>
                  </a:lnTo>
                  <a:lnTo>
                    <a:pt x="13247" y="3750"/>
                  </a:lnTo>
                  <a:lnTo>
                    <a:pt x="13765" y="3664"/>
                  </a:lnTo>
                  <a:lnTo>
                    <a:pt x="14039" y="3521"/>
                  </a:lnTo>
                  <a:lnTo>
                    <a:pt x="13863" y="3192"/>
                  </a:lnTo>
                  <a:lnTo>
                    <a:pt x="13990" y="2977"/>
                  </a:lnTo>
                  <a:lnTo>
                    <a:pt x="13794" y="2813"/>
                  </a:lnTo>
                  <a:lnTo>
                    <a:pt x="13814" y="2813"/>
                  </a:lnTo>
                  <a:lnTo>
                    <a:pt x="13843" y="2798"/>
                  </a:lnTo>
                  <a:lnTo>
                    <a:pt x="13863" y="2777"/>
                  </a:lnTo>
                  <a:lnTo>
                    <a:pt x="13892" y="2777"/>
                  </a:lnTo>
                  <a:lnTo>
                    <a:pt x="13912" y="2777"/>
                  </a:lnTo>
                  <a:lnTo>
                    <a:pt x="13990" y="2777"/>
                  </a:lnTo>
                  <a:lnTo>
                    <a:pt x="14068" y="2777"/>
                  </a:lnTo>
                  <a:lnTo>
                    <a:pt x="14087" y="2763"/>
                  </a:lnTo>
                  <a:lnTo>
                    <a:pt x="14087" y="2741"/>
                  </a:lnTo>
                  <a:lnTo>
                    <a:pt x="14039" y="2691"/>
                  </a:lnTo>
                  <a:lnTo>
                    <a:pt x="14039" y="2670"/>
                  </a:lnTo>
                  <a:lnTo>
                    <a:pt x="14068" y="2670"/>
                  </a:lnTo>
                  <a:lnTo>
                    <a:pt x="14117" y="2691"/>
                  </a:lnTo>
                  <a:lnTo>
                    <a:pt x="14185" y="2705"/>
                  </a:lnTo>
                  <a:lnTo>
                    <a:pt x="14214" y="2727"/>
                  </a:lnTo>
                  <a:lnTo>
                    <a:pt x="14234" y="2741"/>
                  </a:lnTo>
                  <a:lnTo>
                    <a:pt x="14283" y="2763"/>
                  </a:lnTo>
                  <a:lnTo>
                    <a:pt x="14332" y="2777"/>
                  </a:lnTo>
                  <a:lnTo>
                    <a:pt x="14380" y="2813"/>
                  </a:lnTo>
                  <a:lnTo>
                    <a:pt x="14429" y="2834"/>
                  </a:lnTo>
                  <a:lnTo>
                    <a:pt x="14507" y="2849"/>
                  </a:lnTo>
                  <a:lnTo>
                    <a:pt x="14556" y="2870"/>
                  </a:lnTo>
                  <a:lnTo>
                    <a:pt x="14605" y="2884"/>
                  </a:lnTo>
                  <a:lnTo>
                    <a:pt x="14654" y="2906"/>
                  </a:lnTo>
                  <a:lnTo>
                    <a:pt x="14703" y="2906"/>
                  </a:lnTo>
                  <a:lnTo>
                    <a:pt x="14752" y="2942"/>
                  </a:lnTo>
                  <a:lnTo>
                    <a:pt x="14801" y="2956"/>
                  </a:lnTo>
                  <a:lnTo>
                    <a:pt x="14879" y="2999"/>
                  </a:lnTo>
                  <a:lnTo>
                    <a:pt x="14928" y="3035"/>
                  </a:lnTo>
                  <a:lnTo>
                    <a:pt x="14996" y="3085"/>
                  </a:lnTo>
                  <a:lnTo>
                    <a:pt x="15074" y="3156"/>
                  </a:lnTo>
                  <a:lnTo>
                    <a:pt x="15094" y="3214"/>
                  </a:lnTo>
                  <a:lnTo>
                    <a:pt x="15025" y="3264"/>
                  </a:lnTo>
                  <a:lnTo>
                    <a:pt x="14947" y="3335"/>
                  </a:lnTo>
                  <a:lnTo>
                    <a:pt x="14928" y="3414"/>
                  </a:lnTo>
                  <a:lnTo>
                    <a:pt x="14947" y="3428"/>
                  </a:lnTo>
                  <a:lnTo>
                    <a:pt x="15025" y="3450"/>
                  </a:lnTo>
                  <a:lnTo>
                    <a:pt x="15074" y="3485"/>
                  </a:lnTo>
                  <a:lnTo>
                    <a:pt x="15094" y="3500"/>
                  </a:lnTo>
                  <a:lnTo>
                    <a:pt x="15074" y="3536"/>
                  </a:lnTo>
                  <a:lnTo>
                    <a:pt x="14996" y="3571"/>
                  </a:lnTo>
                  <a:lnTo>
                    <a:pt x="14928" y="3607"/>
                  </a:lnTo>
                  <a:lnTo>
                    <a:pt x="14898" y="3643"/>
                  </a:lnTo>
                  <a:lnTo>
                    <a:pt x="14849" y="3643"/>
                  </a:lnTo>
                  <a:lnTo>
                    <a:pt x="14830" y="3643"/>
                  </a:lnTo>
                  <a:lnTo>
                    <a:pt x="14801" y="3643"/>
                  </a:lnTo>
                  <a:lnTo>
                    <a:pt x="14781" y="3643"/>
                  </a:lnTo>
                  <a:lnTo>
                    <a:pt x="14732" y="3664"/>
                  </a:lnTo>
                  <a:lnTo>
                    <a:pt x="14654" y="3679"/>
                  </a:lnTo>
                  <a:lnTo>
                    <a:pt x="14605" y="3715"/>
                  </a:lnTo>
                  <a:lnTo>
                    <a:pt x="14576" y="3736"/>
                  </a:lnTo>
                  <a:lnTo>
                    <a:pt x="14576" y="3750"/>
                  </a:lnTo>
                  <a:lnTo>
                    <a:pt x="14605" y="3772"/>
                  </a:lnTo>
                  <a:lnTo>
                    <a:pt x="14634" y="3786"/>
                  </a:lnTo>
                  <a:lnTo>
                    <a:pt x="14654" y="3808"/>
                  </a:lnTo>
                  <a:lnTo>
                    <a:pt x="14683" y="3829"/>
                  </a:lnTo>
                  <a:lnTo>
                    <a:pt x="14732" y="3843"/>
                  </a:lnTo>
                  <a:lnTo>
                    <a:pt x="14781" y="3865"/>
                  </a:lnTo>
                  <a:lnTo>
                    <a:pt x="14830" y="3865"/>
                  </a:lnTo>
                  <a:lnTo>
                    <a:pt x="14879" y="3843"/>
                  </a:lnTo>
                  <a:lnTo>
                    <a:pt x="14928" y="3808"/>
                  </a:lnTo>
                  <a:lnTo>
                    <a:pt x="14947" y="3786"/>
                  </a:lnTo>
                  <a:lnTo>
                    <a:pt x="14996" y="3772"/>
                  </a:lnTo>
                  <a:lnTo>
                    <a:pt x="15045" y="3772"/>
                  </a:lnTo>
                  <a:lnTo>
                    <a:pt x="15123" y="3750"/>
                  </a:lnTo>
                  <a:lnTo>
                    <a:pt x="15201" y="3715"/>
                  </a:lnTo>
                  <a:lnTo>
                    <a:pt x="15250" y="3715"/>
                  </a:lnTo>
                  <a:lnTo>
                    <a:pt x="15269" y="3715"/>
                  </a:lnTo>
                  <a:lnTo>
                    <a:pt x="15299" y="3736"/>
                  </a:lnTo>
                  <a:lnTo>
                    <a:pt x="15318" y="3750"/>
                  </a:lnTo>
                  <a:lnTo>
                    <a:pt x="15348" y="3750"/>
                  </a:lnTo>
                  <a:lnTo>
                    <a:pt x="15367" y="3772"/>
                  </a:lnTo>
                  <a:lnTo>
                    <a:pt x="15396" y="3786"/>
                  </a:lnTo>
                  <a:lnTo>
                    <a:pt x="15416" y="3786"/>
                  </a:lnTo>
                  <a:lnTo>
                    <a:pt x="15465" y="3808"/>
                  </a:lnTo>
                  <a:lnTo>
                    <a:pt x="15514" y="3808"/>
                  </a:lnTo>
                  <a:lnTo>
                    <a:pt x="15563" y="3829"/>
                  </a:lnTo>
                  <a:lnTo>
                    <a:pt x="15660" y="3829"/>
                  </a:lnTo>
                  <a:lnTo>
                    <a:pt x="15690" y="3865"/>
                  </a:lnTo>
                  <a:lnTo>
                    <a:pt x="15690" y="3879"/>
                  </a:lnTo>
                  <a:lnTo>
                    <a:pt x="15709" y="3915"/>
                  </a:lnTo>
                  <a:lnTo>
                    <a:pt x="15738" y="3915"/>
                  </a:lnTo>
                  <a:lnTo>
                    <a:pt x="15787" y="3936"/>
                  </a:lnTo>
                  <a:lnTo>
                    <a:pt x="15817" y="3936"/>
                  </a:lnTo>
                  <a:lnTo>
                    <a:pt x="15836" y="3936"/>
                  </a:lnTo>
                  <a:lnTo>
                    <a:pt x="15865" y="3915"/>
                  </a:lnTo>
                  <a:lnTo>
                    <a:pt x="15914" y="3915"/>
                  </a:lnTo>
                  <a:lnTo>
                    <a:pt x="15934" y="3915"/>
                  </a:lnTo>
                  <a:lnTo>
                    <a:pt x="15963" y="3915"/>
                  </a:lnTo>
                  <a:lnTo>
                    <a:pt x="16012" y="3915"/>
                  </a:lnTo>
                  <a:lnTo>
                    <a:pt x="16031" y="3915"/>
                  </a:lnTo>
                  <a:lnTo>
                    <a:pt x="16061" y="3936"/>
                  </a:lnTo>
                  <a:lnTo>
                    <a:pt x="16110" y="3936"/>
                  </a:lnTo>
                  <a:lnTo>
                    <a:pt x="16129" y="3936"/>
                  </a:lnTo>
                  <a:lnTo>
                    <a:pt x="16158" y="3915"/>
                  </a:lnTo>
                  <a:lnTo>
                    <a:pt x="16207" y="3915"/>
                  </a:lnTo>
                  <a:lnTo>
                    <a:pt x="16256" y="3915"/>
                  </a:lnTo>
                  <a:lnTo>
                    <a:pt x="16305" y="3901"/>
                  </a:lnTo>
                  <a:lnTo>
                    <a:pt x="16325" y="3901"/>
                  </a:lnTo>
                  <a:lnTo>
                    <a:pt x="16354" y="3901"/>
                  </a:lnTo>
                  <a:lnTo>
                    <a:pt x="16403" y="3901"/>
                  </a:lnTo>
                  <a:lnTo>
                    <a:pt x="16432" y="3901"/>
                  </a:lnTo>
                  <a:lnTo>
                    <a:pt x="16452" y="3901"/>
                  </a:lnTo>
                  <a:lnTo>
                    <a:pt x="16481" y="3901"/>
                  </a:lnTo>
                  <a:lnTo>
                    <a:pt x="16530" y="3901"/>
                  </a:lnTo>
                  <a:lnTo>
                    <a:pt x="16579" y="3901"/>
                  </a:lnTo>
                  <a:lnTo>
                    <a:pt x="16598" y="3879"/>
                  </a:lnTo>
                  <a:lnTo>
                    <a:pt x="16579" y="3865"/>
                  </a:lnTo>
                  <a:lnTo>
                    <a:pt x="16579" y="3843"/>
                  </a:lnTo>
                  <a:lnTo>
                    <a:pt x="16530" y="3829"/>
                  </a:lnTo>
                  <a:lnTo>
                    <a:pt x="16481" y="3808"/>
                  </a:lnTo>
                  <a:lnTo>
                    <a:pt x="16403" y="3786"/>
                  </a:lnTo>
                  <a:lnTo>
                    <a:pt x="16383" y="3786"/>
                  </a:lnTo>
                  <a:lnTo>
                    <a:pt x="16354" y="3772"/>
                  </a:lnTo>
                  <a:lnTo>
                    <a:pt x="16325" y="3750"/>
                  </a:lnTo>
                  <a:lnTo>
                    <a:pt x="16305" y="3750"/>
                  </a:lnTo>
                  <a:lnTo>
                    <a:pt x="16276" y="3750"/>
                  </a:lnTo>
                  <a:lnTo>
                    <a:pt x="16256" y="3750"/>
                  </a:lnTo>
                  <a:lnTo>
                    <a:pt x="16227" y="3750"/>
                  </a:lnTo>
                  <a:lnTo>
                    <a:pt x="16178" y="3736"/>
                  </a:lnTo>
                  <a:lnTo>
                    <a:pt x="16129" y="3715"/>
                  </a:lnTo>
                  <a:lnTo>
                    <a:pt x="16031" y="3700"/>
                  </a:lnTo>
                  <a:lnTo>
                    <a:pt x="15983" y="3679"/>
                  </a:lnTo>
                  <a:lnTo>
                    <a:pt x="15963" y="3664"/>
                  </a:lnTo>
                  <a:lnTo>
                    <a:pt x="15963" y="3643"/>
                  </a:lnTo>
                  <a:lnTo>
                    <a:pt x="15983" y="3643"/>
                  </a:lnTo>
                  <a:lnTo>
                    <a:pt x="16012" y="3643"/>
                  </a:lnTo>
                  <a:lnTo>
                    <a:pt x="16061" y="3643"/>
                  </a:lnTo>
                  <a:lnTo>
                    <a:pt x="16110" y="3664"/>
                  </a:lnTo>
                  <a:lnTo>
                    <a:pt x="16129" y="3664"/>
                  </a:lnTo>
                  <a:lnTo>
                    <a:pt x="16178" y="3679"/>
                  </a:lnTo>
                  <a:lnTo>
                    <a:pt x="16207" y="3679"/>
                  </a:lnTo>
                  <a:lnTo>
                    <a:pt x="16256" y="3679"/>
                  </a:lnTo>
                  <a:lnTo>
                    <a:pt x="16276" y="3715"/>
                  </a:lnTo>
                  <a:lnTo>
                    <a:pt x="16325" y="3715"/>
                  </a:lnTo>
                  <a:lnTo>
                    <a:pt x="16383" y="3700"/>
                  </a:lnTo>
                  <a:lnTo>
                    <a:pt x="16481" y="3679"/>
                  </a:lnTo>
                  <a:lnTo>
                    <a:pt x="16549" y="3679"/>
                  </a:lnTo>
                  <a:lnTo>
                    <a:pt x="16579" y="3715"/>
                  </a:lnTo>
                  <a:lnTo>
                    <a:pt x="16598" y="3715"/>
                  </a:lnTo>
                  <a:lnTo>
                    <a:pt x="16647" y="3736"/>
                  </a:lnTo>
                  <a:lnTo>
                    <a:pt x="16676" y="3750"/>
                  </a:lnTo>
                  <a:lnTo>
                    <a:pt x="16676" y="3736"/>
                  </a:lnTo>
                  <a:lnTo>
                    <a:pt x="16647" y="3715"/>
                  </a:lnTo>
                  <a:lnTo>
                    <a:pt x="16627" y="3679"/>
                  </a:lnTo>
                  <a:lnTo>
                    <a:pt x="16598" y="3679"/>
                  </a:lnTo>
                  <a:lnTo>
                    <a:pt x="16598" y="3643"/>
                  </a:lnTo>
                  <a:lnTo>
                    <a:pt x="16579" y="3629"/>
                  </a:lnTo>
                  <a:lnTo>
                    <a:pt x="16549" y="3593"/>
                  </a:lnTo>
                  <a:lnTo>
                    <a:pt x="16530" y="3536"/>
                  </a:lnTo>
                  <a:lnTo>
                    <a:pt x="16530" y="3521"/>
                  </a:lnTo>
                  <a:lnTo>
                    <a:pt x="16530" y="3500"/>
                  </a:lnTo>
                  <a:lnTo>
                    <a:pt x="16530" y="3485"/>
                  </a:lnTo>
                  <a:lnTo>
                    <a:pt x="16500" y="3450"/>
                  </a:lnTo>
                  <a:lnTo>
                    <a:pt x="16432" y="3428"/>
                  </a:lnTo>
                  <a:lnTo>
                    <a:pt x="16383" y="3428"/>
                  </a:lnTo>
                  <a:lnTo>
                    <a:pt x="16325" y="3414"/>
                  </a:lnTo>
                  <a:lnTo>
                    <a:pt x="16305" y="3371"/>
                  </a:lnTo>
                  <a:lnTo>
                    <a:pt x="16256" y="3357"/>
                  </a:lnTo>
                  <a:lnTo>
                    <a:pt x="16207" y="3357"/>
                  </a:lnTo>
                  <a:lnTo>
                    <a:pt x="16129" y="3335"/>
                  </a:lnTo>
                  <a:lnTo>
                    <a:pt x="16080" y="3335"/>
                  </a:lnTo>
                  <a:lnTo>
                    <a:pt x="16061" y="3335"/>
                  </a:lnTo>
                  <a:lnTo>
                    <a:pt x="16012" y="3321"/>
                  </a:lnTo>
                  <a:lnTo>
                    <a:pt x="15963" y="3299"/>
                  </a:lnTo>
                  <a:lnTo>
                    <a:pt x="15934" y="3285"/>
                  </a:lnTo>
                  <a:lnTo>
                    <a:pt x="15885" y="3285"/>
                  </a:lnTo>
                  <a:lnTo>
                    <a:pt x="15865" y="3249"/>
                  </a:lnTo>
                  <a:lnTo>
                    <a:pt x="15836" y="3228"/>
                  </a:lnTo>
                  <a:lnTo>
                    <a:pt x="15787" y="3192"/>
                  </a:lnTo>
                  <a:lnTo>
                    <a:pt x="15768" y="3156"/>
                  </a:lnTo>
                  <a:lnTo>
                    <a:pt x="15738" y="3142"/>
                  </a:lnTo>
                  <a:lnTo>
                    <a:pt x="15738" y="3106"/>
                  </a:lnTo>
                  <a:lnTo>
                    <a:pt x="15768" y="3085"/>
                  </a:lnTo>
                  <a:lnTo>
                    <a:pt x="15817" y="3085"/>
                  </a:lnTo>
                  <a:lnTo>
                    <a:pt x="15865" y="3085"/>
                  </a:lnTo>
                  <a:lnTo>
                    <a:pt x="15934" y="3106"/>
                  </a:lnTo>
                  <a:lnTo>
                    <a:pt x="15983" y="3120"/>
                  </a:lnTo>
                  <a:lnTo>
                    <a:pt x="16012" y="3120"/>
                  </a:lnTo>
                  <a:lnTo>
                    <a:pt x="16061" y="3142"/>
                  </a:lnTo>
                  <a:lnTo>
                    <a:pt x="16110" y="3156"/>
                  </a:lnTo>
                  <a:lnTo>
                    <a:pt x="16158" y="3178"/>
                  </a:lnTo>
                  <a:lnTo>
                    <a:pt x="16207" y="3192"/>
                  </a:lnTo>
                  <a:lnTo>
                    <a:pt x="16256" y="3214"/>
                  </a:lnTo>
                  <a:lnTo>
                    <a:pt x="16305" y="3228"/>
                  </a:lnTo>
                  <a:lnTo>
                    <a:pt x="16325" y="3228"/>
                  </a:lnTo>
                  <a:lnTo>
                    <a:pt x="16383" y="3214"/>
                  </a:lnTo>
                  <a:lnTo>
                    <a:pt x="16403" y="3178"/>
                  </a:lnTo>
                  <a:lnTo>
                    <a:pt x="16403" y="3156"/>
                  </a:lnTo>
                  <a:lnTo>
                    <a:pt x="16383" y="3120"/>
                  </a:lnTo>
                  <a:lnTo>
                    <a:pt x="16325" y="3106"/>
                  </a:lnTo>
                  <a:lnTo>
                    <a:pt x="16276" y="3085"/>
                  </a:lnTo>
                  <a:lnTo>
                    <a:pt x="16276" y="3070"/>
                  </a:lnTo>
                  <a:lnTo>
                    <a:pt x="16276" y="3049"/>
                  </a:lnTo>
                  <a:lnTo>
                    <a:pt x="16305" y="3035"/>
                  </a:lnTo>
                  <a:lnTo>
                    <a:pt x="16325" y="3035"/>
                  </a:lnTo>
                  <a:lnTo>
                    <a:pt x="16354" y="3013"/>
                  </a:lnTo>
                  <a:lnTo>
                    <a:pt x="16383" y="2999"/>
                  </a:lnTo>
                  <a:lnTo>
                    <a:pt x="16383" y="2977"/>
                  </a:lnTo>
                  <a:lnTo>
                    <a:pt x="16354" y="2956"/>
                  </a:lnTo>
                  <a:lnTo>
                    <a:pt x="16325" y="2920"/>
                  </a:lnTo>
                  <a:lnTo>
                    <a:pt x="16305" y="2906"/>
                  </a:lnTo>
                  <a:lnTo>
                    <a:pt x="16256" y="2906"/>
                  </a:lnTo>
                  <a:lnTo>
                    <a:pt x="16256" y="2884"/>
                  </a:lnTo>
                  <a:lnTo>
                    <a:pt x="16305" y="2870"/>
                  </a:lnTo>
                  <a:lnTo>
                    <a:pt x="16354" y="2849"/>
                  </a:lnTo>
                  <a:lnTo>
                    <a:pt x="16383" y="2813"/>
                  </a:lnTo>
                  <a:lnTo>
                    <a:pt x="16354" y="2798"/>
                  </a:lnTo>
                  <a:lnTo>
                    <a:pt x="16305" y="2777"/>
                  </a:lnTo>
                  <a:lnTo>
                    <a:pt x="16227" y="2763"/>
                  </a:lnTo>
                  <a:lnTo>
                    <a:pt x="16158" y="2763"/>
                  </a:lnTo>
                  <a:lnTo>
                    <a:pt x="16110" y="2763"/>
                  </a:lnTo>
                  <a:lnTo>
                    <a:pt x="16061" y="2763"/>
                  </a:lnTo>
                  <a:lnTo>
                    <a:pt x="16012" y="2777"/>
                  </a:lnTo>
                  <a:lnTo>
                    <a:pt x="15983" y="2777"/>
                  </a:lnTo>
                  <a:lnTo>
                    <a:pt x="15963" y="2777"/>
                  </a:lnTo>
                  <a:lnTo>
                    <a:pt x="15934" y="2763"/>
                  </a:lnTo>
                  <a:lnTo>
                    <a:pt x="15963" y="2741"/>
                  </a:lnTo>
                  <a:lnTo>
                    <a:pt x="15934" y="2741"/>
                  </a:lnTo>
                  <a:lnTo>
                    <a:pt x="15914" y="2727"/>
                  </a:lnTo>
                  <a:lnTo>
                    <a:pt x="15885" y="2727"/>
                  </a:lnTo>
                  <a:lnTo>
                    <a:pt x="15836" y="2727"/>
                  </a:lnTo>
                  <a:lnTo>
                    <a:pt x="15787" y="2727"/>
                  </a:lnTo>
                  <a:lnTo>
                    <a:pt x="15738" y="2705"/>
                  </a:lnTo>
                  <a:lnTo>
                    <a:pt x="15690" y="2705"/>
                  </a:lnTo>
                  <a:lnTo>
                    <a:pt x="15660" y="2705"/>
                  </a:lnTo>
                  <a:lnTo>
                    <a:pt x="15611" y="2691"/>
                  </a:lnTo>
                  <a:lnTo>
                    <a:pt x="15611" y="2705"/>
                  </a:lnTo>
                  <a:lnTo>
                    <a:pt x="15641" y="2727"/>
                  </a:lnTo>
                  <a:lnTo>
                    <a:pt x="15660" y="2763"/>
                  </a:lnTo>
                  <a:lnTo>
                    <a:pt x="15641" y="2763"/>
                  </a:lnTo>
                  <a:lnTo>
                    <a:pt x="15592" y="2763"/>
                  </a:lnTo>
                  <a:lnTo>
                    <a:pt x="15543" y="2727"/>
                  </a:lnTo>
                  <a:lnTo>
                    <a:pt x="15465" y="2691"/>
                  </a:lnTo>
                  <a:lnTo>
                    <a:pt x="15416" y="2670"/>
                  </a:lnTo>
                  <a:lnTo>
                    <a:pt x="15396" y="2670"/>
                  </a:lnTo>
                  <a:lnTo>
                    <a:pt x="15318" y="2691"/>
                  </a:lnTo>
                  <a:lnTo>
                    <a:pt x="15269" y="2670"/>
                  </a:lnTo>
                  <a:lnTo>
                    <a:pt x="15221" y="2655"/>
                  </a:lnTo>
                  <a:lnTo>
                    <a:pt x="15221" y="2619"/>
                  </a:lnTo>
                  <a:lnTo>
                    <a:pt x="15250" y="2598"/>
                  </a:lnTo>
                  <a:lnTo>
                    <a:pt x="15250" y="2584"/>
                  </a:lnTo>
                  <a:lnTo>
                    <a:pt x="15250" y="2562"/>
                  </a:lnTo>
                  <a:lnTo>
                    <a:pt x="15269" y="2548"/>
                  </a:lnTo>
                  <a:lnTo>
                    <a:pt x="15299" y="2548"/>
                  </a:lnTo>
                  <a:lnTo>
                    <a:pt x="15318" y="2548"/>
                  </a:lnTo>
                  <a:lnTo>
                    <a:pt x="15318" y="2526"/>
                  </a:lnTo>
                  <a:lnTo>
                    <a:pt x="15250" y="2505"/>
                  </a:lnTo>
                  <a:lnTo>
                    <a:pt x="15201" y="2505"/>
                  </a:lnTo>
                  <a:lnTo>
                    <a:pt x="15172" y="2469"/>
                  </a:lnTo>
                  <a:lnTo>
                    <a:pt x="15201" y="2455"/>
                  </a:lnTo>
                  <a:lnTo>
                    <a:pt x="15250" y="2455"/>
                  </a:lnTo>
                  <a:lnTo>
                    <a:pt x="15221" y="2455"/>
                  </a:lnTo>
                  <a:lnTo>
                    <a:pt x="15201" y="2433"/>
                  </a:lnTo>
                  <a:lnTo>
                    <a:pt x="15172" y="2398"/>
                  </a:lnTo>
                  <a:lnTo>
                    <a:pt x="15123" y="2383"/>
                  </a:lnTo>
                  <a:lnTo>
                    <a:pt x="15094" y="2383"/>
                  </a:lnTo>
                  <a:lnTo>
                    <a:pt x="15045" y="2383"/>
                  </a:lnTo>
                  <a:lnTo>
                    <a:pt x="15025" y="2383"/>
                  </a:lnTo>
                  <a:lnTo>
                    <a:pt x="15045" y="2362"/>
                  </a:lnTo>
                  <a:lnTo>
                    <a:pt x="15045" y="2348"/>
                  </a:lnTo>
                  <a:lnTo>
                    <a:pt x="15025" y="2326"/>
                  </a:lnTo>
                  <a:lnTo>
                    <a:pt x="14976" y="2326"/>
                  </a:lnTo>
                  <a:lnTo>
                    <a:pt x="14928" y="2326"/>
                  </a:lnTo>
                  <a:lnTo>
                    <a:pt x="14849" y="2326"/>
                  </a:lnTo>
                  <a:lnTo>
                    <a:pt x="14801" y="2326"/>
                  </a:lnTo>
                  <a:lnTo>
                    <a:pt x="14752" y="2326"/>
                  </a:lnTo>
                  <a:lnTo>
                    <a:pt x="14683" y="2312"/>
                  </a:lnTo>
                  <a:lnTo>
                    <a:pt x="14654" y="2312"/>
                  </a:lnTo>
                  <a:lnTo>
                    <a:pt x="14654" y="2290"/>
                  </a:lnTo>
                  <a:lnTo>
                    <a:pt x="14634" y="2276"/>
                  </a:lnTo>
                  <a:lnTo>
                    <a:pt x="14576" y="2254"/>
                  </a:lnTo>
                  <a:lnTo>
                    <a:pt x="14507" y="2254"/>
                  </a:lnTo>
                  <a:lnTo>
                    <a:pt x="14459" y="2276"/>
                  </a:lnTo>
                  <a:lnTo>
                    <a:pt x="14410" y="2312"/>
                  </a:lnTo>
                  <a:lnTo>
                    <a:pt x="14380" y="2326"/>
                  </a:lnTo>
                  <a:lnTo>
                    <a:pt x="14332" y="2326"/>
                  </a:lnTo>
                  <a:lnTo>
                    <a:pt x="14283" y="2290"/>
                  </a:lnTo>
                  <a:lnTo>
                    <a:pt x="14263" y="2276"/>
                  </a:lnTo>
                  <a:lnTo>
                    <a:pt x="14234" y="2240"/>
                  </a:lnTo>
                  <a:lnTo>
                    <a:pt x="14214" y="2219"/>
                  </a:lnTo>
                  <a:lnTo>
                    <a:pt x="14166" y="2183"/>
                  </a:lnTo>
                  <a:lnTo>
                    <a:pt x="14087" y="2147"/>
                  </a:lnTo>
                  <a:lnTo>
                    <a:pt x="14019" y="2133"/>
                  </a:lnTo>
                  <a:lnTo>
                    <a:pt x="13960" y="2133"/>
                  </a:lnTo>
                  <a:lnTo>
                    <a:pt x="13941" y="2147"/>
                  </a:lnTo>
                  <a:lnTo>
                    <a:pt x="13863" y="2169"/>
                  </a:lnTo>
                  <a:lnTo>
                    <a:pt x="13814" y="2183"/>
                  </a:lnTo>
                  <a:lnTo>
                    <a:pt x="13814" y="2204"/>
                  </a:lnTo>
                  <a:lnTo>
                    <a:pt x="13814" y="2240"/>
                  </a:lnTo>
                  <a:lnTo>
                    <a:pt x="13765" y="2254"/>
                  </a:lnTo>
                  <a:lnTo>
                    <a:pt x="13716" y="2290"/>
                  </a:lnTo>
                  <a:lnTo>
                    <a:pt x="13648" y="2290"/>
                  </a:lnTo>
                  <a:lnTo>
                    <a:pt x="13618" y="2290"/>
                  </a:lnTo>
                  <a:lnTo>
                    <a:pt x="13599" y="2254"/>
                  </a:lnTo>
                  <a:lnTo>
                    <a:pt x="13599" y="2219"/>
                  </a:lnTo>
                  <a:lnTo>
                    <a:pt x="13570" y="2183"/>
                  </a:lnTo>
                  <a:lnTo>
                    <a:pt x="13570" y="2169"/>
                  </a:lnTo>
                  <a:lnTo>
                    <a:pt x="13550" y="2133"/>
                  </a:lnTo>
                  <a:lnTo>
                    <a:pt x="13521" y="2090"/>
                  </a:lnTo>
                  <a:lnTo>
                    <a:pt x="13501" y="2076"/>
                  </a:lnTo>
                  <a:lnTo>
                    <a:pt x="13423" y="2040"/>
                  </a:lnTo>
                  <a:lnTo>
                    <a:pt x="13345" y="2040"/>
                  </a:lnTo>
                  <a:lnTo>
                    <a:pt x="13277" y="2054"/>
                  </a:lnTo>
                  <a:lnTo>
                    <a:pt x="13228" y="2090"/>
                  </a:lnTo>
                  <a:lnTo>
                    <a:pt x="13198" y="2169"/>
                  </a:lnTo>
                  <a:lnTo>
                    <a:pt x="13179" y="2240"/>
                  </a:lnTo>
                  <a:lnTo>
                    <a:pt x="13179" y="2326"/>
                  </a:lnTo>
                  <a:lnTo>
                    <a:pt x="13228" y="2455"/>
                  </a:lnTo>
                  <a:lnTo>
                    <a:pt x="13277" y="2548"/>
                  </a:lnTo>
                  <a:lnTo>
                    <a:pt x="13247" y="2526"/>
                  </a:lnTo>
                  <a:lnTo>
                    <a:pt x="13228" y="2505"/>
                  </a:lnTo>
                  <a:lnTo>
                    <a:pt x="13179" y="2469"/>
                  </a:lnTo>
                  <a:lnTo>
                    <a:pt x="13130" y="2419"/>
                  </a:lnTo>
                  <a:lnTo>
                    <a:pt x="13101" y="2362"/>
                  </a:lnTo>
                  <a:lnTo>
                    <a:pt x="13081" y="2312"/>
                  </a:lnTo>
                  <a:lnTo>
                    <a:pt x="13081" y="2219"/>
                  </a:lnTo>
                  <a:lnTo>
                    <a:pt x="13130" y="2133"/>
                  </a:lnTo>
                  <a:lnTo>
                    <a:pt x="13130" y="2076"/>
                  </a:lnTo>
                  <a:lnTo>
                    <a:pt x="13101" y="2054"/>
                  </a:lnTo>
                  <a:lnTo>
                    <a:pt x="13052" y="2054"/>
                  </a:lnTo>
                  <a:lnTo>
                    <a:pt x="13003" y="2054"/>
                  </a:lnTo>
                  <a:lnTo>
                    <a:pt x="12935" y="2076"/>
                  </a:lnTo>
                  <a:lnTo>
                    <a:pt x="12856" y="2133"/>
                  </a:lnTo>
                  <a:lnTo>
                    <a:pt x="12808" y="2219"/>
                  </a:lnTo>
                  <a:lnTo>
                    <a:pt x="12778" y="2326"/>
                  </a:lnTo>
                  <a:lnTo>
                    <a:pt x="12778" y="2398"/>
                  </a:lnTo>
                  <a:lnTo>
                    <a:pt x="12778" y="2433"/>
                  </a:lnTo>
                  <a:lnTo>
                    <a:pt x="12778" y="2469"/>
                  </a:lnTo>
                  <a:lnTo>
                    <a:pt x="12778" y="2548"/>
                  </a:lnTo>
                  <a:lnTo>
                    <a:pt x="12778" y="2584"/>
                  </a:lnTo>
                  <a:lnTo>
                    <a:pt x="12808" y="2598"/>
                  </a:lnTo>
                  <a:lnTo>
                    <a:pt x="12856" y="2619"/>
                  </a:lnTo>
                  <a:lnTo>
                    <a:pt x="12886" y="2619"/>
                  </a:lnTo>
                  <a:lnTo>
                    <a:pt x="12905" y="2619"/>
                  </a:lnTo>
                  <a:lnTo>
                    <a:pt x="12983" y="2634"/>
                  </a:lnTo>
                  <a:lnTo>
                    <a:pt x="13032" y="2655"/>
                  </a:lnTo>
                  <a:lnTo>
                    <a:pt x="13081" y="2655"/>
                  </a:lnTo>
                  <a:lnTo>
                    <a:pt x="13101" y="2670"/>
                  </a:lnTo>
                  <a:lnTo>
                    <a:pt x="13081" y="2691"/>
                  </a:lnTo>
                  <a:lnTo>
                    <a:pt x="13032" y="2691"/>
                  </a:lnTo>
                  <a:lnTo>
                    <a:pt x="13003" y="2691"/>
                  </a:lnTo>
                  <a:lnTo>
                    <a:pt x="12954" y="2691"/>
                  </a:lnTo>
                  <a:lnTo>
                    <a:pt x="12905" y="2705"/>
                  </a:lnTo>
                  <a:lnTo>
                    <a:pt x="12856" y="2727"/>
                  </a:lnTo>
                  <a:lnTo>
                    <a:pt x="12856" y="2741"/>
                  </a:lnTo>
                  <a:lnTo>
                    <a:pt x="12886" y="2763"/>
                  </a:lnTo>
                  <a:lnTo>
                    <a:pt x="12905" y="2763"/>
                  </a:lnTo>
                  <a:lnTo>
                    <a:pt x="12954" y="2777"/>
                  </a:lnTo>
                  <a:lnTo>
                    <a:pt x="13003" y="2798"/>
                  </a:lnTo>
                  <a:lnTo>
                    <a:pt x="13032" y="2813"/>
                  </a:lnTo>
                  <a:lnTo>
                    <a:pt x="13081" y="2834"/>
                  </a:lnTo>
                  <a:lnTo>
                    <a:pt x="13101" y="2834"/>
                  </a:lnTo>
                  <a:lnTo>
                    <a:pt x="13150" y="2834"/>
                  </a:lnTo>
                  <a:lnTo>
                    <a:pt x="13198" y="2813"/>
                  </a:lnTo>
                  <a:lnTo>
                    <a:pt x="13247" y="2798"/>
                  </a:lnTo>
                  <a:lnTo>
                    <a:pt x="13277" y="2813"/>
                  </a:lnTo>
                  <a:lnTo>
                    <a:pt x="13296" y="2834"/>
                  </a:lnTo>
                  <a:lnTo>
                    <a:pt x="13394" y="2849"/>
                  </a:lnTo>
                  <a:lnTo>
                    <a:pt x="13423" y="2849"/>
                  </a:lnTo>
                  <a:lnTo>
                    <a:pt x="13345" y="3120"/>
                  </a:lnTo>
                  <a:lnTo>
                    <a:pt x="13052" y="3450"/>
                  </a:lnTo>
                  <a:lnTo>
                    <a:pt x="12954" y="3049"/>
                  </a:lnTo>
                  <a:lnTo>
                    <a:pt x="12778" y="2884"/>
                  </a:lnTo>
                  <a:lnTo>
                    <a:pt x="12583" y="3085"/>
                  </a:lnTo>
                  <a:lnTo>
                    <a:pt x="12485" y="2884"/>
                  </a:lnTo>
                  <a:lnTo>
                    <a:pt x="12290" y="2634"/>
                  </a:lnTo>
                  <a:lnTo>
                    <a:pt x="12192" y="2312"/>
                  </a:lnTo>
                  <a:lnTo>
                    <a:pt x="11870" y="1932"/>
                  </a:lnTo>
                  <a:lnTo>
                    <a:pt x="11626" y="2455"/>
                  </a:lnTo>
                  <a:lnTo>
                    <a:pt x="11626" y="2634"/>
                  </a:lnTo>
                  <a:lnTo>
                    <a:pt x="11967" y="2849"/>
                  </a:lnTo>
                  <a:lnTo>
                    <a:pt x="12016" y="3085"/>
                  </a:lnTo>
                  <a:lnTo>
                    <a:pt x="11772" y="3264"/>
                  </a:lnTo>
                  <a:lnTo>
                    <a:pt x="11626" y="3192"/>
                  </a:lnTo>
                  <a:lnTo>
                    <a:pt x="11577" y="3192"/>
                  </a:lnTo>
                  <a:lnTo>
                    <a:pt x="11577" y="3178"/>
                  </a:lnTo>
                  <a:lnTo>
                    <a:pt x="11596" y="3142"/>
                  </a:lnTo>
                  <a:lnTo>
                    <a:pt x="11577" y="3106"/>
                  </a:lnTo>
                  <a:lnTo>
                    <a:pt x="11577" y="3070"/>
                  </a:lnTo>
                  <a:lnTo>
                    <a:pt x="11547" y="3035"/>
                  </a:lnTo>
                  <a:lnTo>
                    <a:pt x="11577" y="3035"/>
                  </a:lnTo>
                  <a:lnTo>
                    <a:pt x="11596" y="3035"/>
                  </a:lnTo>
                  <a:lnTo>
                    <a:pt x="11626" y="3035"/>
                  </a:lnTo>
                  <a:lnTo>
                    <a:pt x="11645" y="3035"/>
                  </a:lnTo>
                  <a:lnTo>
                    <a:pt x="11674" y="3035"/>
                  </a:lnTo>
                  <a:lnTo>
                    <a:pt x="11704" y="2999"/>
                  </a:lnTo>
                  <a:lnTo>
                    <a:pt x="11723" y="2956"/>
                  </a:lnTo>
                  <a:lnTo>
                    <a:pt x="11704" y="2920"/>
                  </a:lnTo>
                  <a:lnTo>
                    <a:pt x="11645" y="2906"/>
                  </a:lnTo>
                  <a:lnTo>
                    <a:pt x="11626" y="2884"/>
                  </a:lnTo>
                  <a:lnTo>
                    <a:pt x="11577" y="2884"/>
                  </a:lnTo>
                  <a:lnTo>
                    <a:pt x="11528" y="2849"/>
                  </a:lnTo>
                  <a:lnTo>
                    <a:pt x="11479" y="2834"/>
                  </a:lnTo>
                  <a:lnTo>
                    <a:pt x="11430" y="2798"/>
                  </a:lnTo>
                  <a:lnTo>
                    <a:pt x="11401" y="2777"/>
                  </a:lnTo>
                  <a:lnTo>
                    <a:pt x="11381" y="2741"/>
                  </a:lnTo>
                  <a:lnTo>
                    <a:pt x="11352" y="2705"/>
                  </a:lnTo>
                  <a:lnTo>
                    <a:pt x="11352" y="2670"/>
                  </a:lnTo>
                  <a:lnTo>
                    <a:pt x="11352" y="2655"/>
                  </a:lnTo>
                  <a:lnTo>
                    <a:pt x="11381" y="2634"/>
                  </a:lnTo>
                  <a:lnTo>
                    <a:pt x="11381" y="2598"/>
                  </a:lnTo>
                  <a:lnTo>
                    <a:pt x="11352" y="2548"/>
                  </a:lnTo>
                  <a:lnTo>
                    <a:pt x="11352" y="2505"/>
                  </a:lnTo>
                  <a:lnTo>
                    <a:pt x="11332" y="2455"/>
                  </a:lnTo>
                  <a:lnTo>
                    <a:pt x="11332" y="2419"/>
                  </a:lnTo>
                  <a:lnTo>
                    <a:pt x="11303" y="2383"/>
                  </a:lnTo>
                  <a:lnTo>
                    <a:pt x="11303" y="2348"/>
                  </a:lnTo>
                  <a:lnTo>
                    <a:pt x="11332" y="2326"/>
                  </a:lnTo>
                  <a:lnTo>
                    <a:pt x="11352" y="2312"/>
                  </a:lnTo>
                  <a:lnTo>
                    <a:pt x="11381" y="2312"/>
                  </a:lnTo>
                  <a:lnTo>
                    <a:pt x="11401" y="2276"/>
                  </a:lnTo>
                  <a:lnTo>
                    <a:pt x="11450" y="2219"/>
                  </a:lnTo>
                  <a:lnTo>
                    <a:pt x="11450" y="2204"/>
                  </a:lnTo>
                  <a:lnTo>
                    <a:pt x="11450" y="2183"/>
                  </a:lnTo>
                  <a:lnTo>
                    <a:pt x="11430" y="2169"/>
                  </a:lnTo>
                  <a:lnTo>
                    <a:pt x="11381" y="2147"/>
                  </a:lnTo>
                  <a:lnTo>
                    <a:pt x="11352" y="2147"/>
                  </a:lnTo>
                  <a:lnTo>
                    <a:pt x="11303" y="2147"/>
                  </a:lnTo>
                  <a:lnTo>
                    <a:pt x="11254" y="2147"/>
                  </a:lnTo>
                  <a:lnTo>
                    <a:pt x="11205" y="2147"/>
                  </a:lnTo>
                  <a:lnTo>
                    <a:pt x="11157" y="2169"/>
                  </a:lnTo>
                  <a:lnTo>
                    <a:pt x="11186" y="2183"/>
                  </a:lnTo>
                  <a:lnTo>
                    <a:pt x="11205" y="2204"/>
                  </a:lnTo>
                  <a:lnTo>
                    <a:pt x="11235" y="2219"/>
                  </a:lnTo>
                  <a:lnTo>
                    <a:pt x="11254" y="2240"/>
                  </a:lnTo>
                  <a:lnTo>
                    <a:pt x="11235" y="2240"/>
                  </a:lnTo>
                  <a:lnTo>
                    <a:pt x="11205" y="2254"/>
                  </a:lnTo>
                  <a:lnTo>
                    <a:pt x="11186" y="2240"/>
                  </a:lnTo>
                  <a:lnTo>
                    <a:pt x="11157" y="2219"/>
                  </a:lnTo>
                  <a:lnTo>
                    <a:pt x="11108" y="2219"/>
                  </a:lnTo>
                  <a:lnTo>
                    <a:pt x="11078" y="2240"/>
                  </a:lnTo>
                  <a:lnTo>
                    <a:pt x="11059" y="2254"/>
                  </a:lnTo>
                  <a:lnTo>
                    <a:pt x="11059" y="2290"/>
                  </a:lnTo>
                  <a:lnTo>
                    <a:pt x="11059" y="2312"/>
                  </a:lnTo>
                  <a:lnTo>
                    <a:pt x="11078" y="2348"/>
                  </a:lnTo>
                  <a:lnTo>
                    <a:pt x="11108" y="2362"/>
                  </a:lnTo>
                  <a:lnTo>
                    <a:pt x="11078" y="2398"/>
                  </a:lnTo>
                  <a:lnTo>
                    <a:pt x="11059" y="2433"/>
                  </a:lnTo>
                  <a:lnTo>
                    <a:pt x="11059" y="2491"/>
                  </a:lnTo>
                  <a:lnTo>
                    <a:pt x="11030" y="2526"/>
                  </a:lnTo>
                  <a:lnTo>
                    <a:pt x="11010" y="2505"/>
                  </a:lnTo>
                  <a:lnTo>
                    <a:pt x="10981" y="2455"/>
                  </a:lnTo>
                  <a:lnTo>
                    <a:pt x="10981" y="2398"/>
                  </a:lnTo>
                  <a:lnTo>
                    <a:pt x="10981" y="2348"/>
                  </a:lnTo>
                  <a:lnTo>
                    <a:pt x="10932" y="2312"/>
                  </a:lnTo>
                  <a:lnTo>
                    <a:pt x="10912" y="2290"/>
                  </a:lnTo>
                  <a:lnTo>
                    <a:pt x="10864" y="2254"/>
                  </a:lnTo>
                  <a:lnTo>
                    <a:pt x="10834" y="2254"/>
                  </a:lnTo>
                  <a:lnTo>
                    <a:pt x="10834" y="2276"/>
                  </a:lnTo>
                  <a:lnTo>
                    <a:pt x="10864" y="2312"/>
                  </a:lnTo>
                  <a:lnTo>
                    <a:pt x="10864" y="2348"/>
                  </a:lnTo>
                  <a:lnTo>
                    <a:pt x="10834" y="2348"/>
                  </a:lnTo>
                  <a:lnTo>
                    <a:pt x="10785" y="2348"/>
                  </a:lnTo>
                  <a:lnTo>
                    <a:pt x="10737" y="2326"/>
                  </a:lnTo>
                  <a:lnTo>
                    <a:pt x="10688" y="2290"/>
                  </a:lnTo>
                  <a:lnTo>
                    <a:pt x="10668" y="2254"/>
                  </a:lnTo>
                  <a:lnTo>
                    <a:pt x="10668" y="2240"/>
                  </a:lnTo>
                  <a:lnTo>
                    <a:pt x="10619" y="2240"/>
                  </a:lnTo>
                  <a:lnTo>
                    <a:pt x="10570" y="2254"/>
                  </a:lnTo>
                  <a:lnTo>
                    <a:pt x="10541" y="2254"/>
                  </a:lnTo>
                  <a:lnTo>
                    <a:pt x="10522" y="2240"/>
                  </a:lnTo>
                  <a:lnTo>
                    <a:pt x="10541" y="2219"/>
                  </a:lnTo>
                  <a:lnTo>
                    <a:pt x="10570" y="2169"/>
                  </a:lnTo>
                  <a:lnTo>
                    <a:pt x="10570" y="2147"/>
                  </a:lnTo>
                  <a:lnTo>
                    <a:pt x="10522" y="2133"/>
                  </a:lnTo>
                  <a:lnTo>
                    <a:pt x="10463" y="2147"/>
                  </a:lnTo>
                  <a:lnTo>
                    <a:pt x="10395" y="2147"/>
                  </a:lnTo>
                  <a:lnTo>
                    <a:pt x="10316" y="2169"/>
                  </a:lnTo>
                  <a:lnTo>
                    <a:pt x="10268" y="2169"/>
                  </a:lnTo>
                  <a:lnTo>
                    <a:pt x="10248" y="2183"/>
                  </a:lnTo>
                  <a:lnTo>
                    <a:pt x="10199" y="2183"/>
                  </a:lnTo>
                  <a:lnTo>
                    <a:pt x="10150" y="2204"/>
                  </a:lnTo>
                  <a:lnTo>
                    <a:pt x="10121" y="2219"/>
                  </a:lnTo>
                  <a:lnTo>
                    <a:pt x="10121" y="2254"/>
                  </a:lnTo>
                  <a:lnTo>
                    <a:pt x="10101" y="2290"/>
                  </a:lnTo>
                  <a:lnTo>
                    <a:pt x="10053" y="2312"/>
                  </a:lnTo>
                  <a:lnTo>
                    <a:pt x="10004" y="2312"/>
                  </a:lnTo>
                  <a:lnTo>
                    <a:pt x="9974" y="2326"/>
                  </a:lnTo>
                  <a:lnTo>
                    <a:pt x="9974" y="2362"/>
                  </a:lnTo>
                  <a:lnTo>
                    <a:pt x="10004" y="2383"/>
                  </a:lnTo>
                  <a:lnTo>
                    <a:pt x="10053" y="2419"/>
                  </a:lnTo>
                  <a:lnTo>
                    <a:pt x="10101" y="2455"/>
                  </a:lnTo>
                  <a:lnTo>
                    <a:pt x="10121" y="2469"/>
                  </a:lnTo>
                  <a:lnTo>
                    <a:pt x="10150" y="2469"/>
                  </a:lnTo>
                  <a:lnTo>
                    <a:pt x="10150" y="2505"/>
                  </a:lnTo>
                  <a:lnTo>
                    <a:pt x="10150" y="2526"/>
                  </a:lnTo>
                  <a:lnTo>
                    <a:pt x="10101" y="2548"/>
                  </a:lnTo>
                  <a:lnTo>
                    <a:pt x="10023" y="2526"/>
                  </a:lnTo>
                  <a:lnTo>
                    <a:pt x="9974" y="2548"/>
                  </a:lnTo>
                  <a:lnTo>
                    <a:pt x="9974" y="2562"/>
                  </a:lnTo>
                  <a:lnTo>
                    <a:pt x="9974" y="2584"/>
                  </a:lnTo>
                  <a:lnTo>
                    <a:pt x="9974" y="2619"/>
                  </a:lnTo>
                  <a:lnTo>
                    <a:pt x="10004" y="2655"/>
                  </a:lnTo>
                  <a:lnTo>
                    <a:pt x="10023" y="2670"/>
                  </a:lnTo>
                  <a:lnTo>
                    <a:pt x="10072" y="2670"/>
                  </a:lnTo>
                  <a:lnTo>
                    <a:pt x="10121" y="2670"/>
                  </a:lnTo>
                  <a:lnTo>
                    <a:pt x="10199" y="2670"/>
                  </a:lnTo>
                  <a:lnTo>
                    <a:pt x="10268" y="2691"/>
                  </a:lnTo>
                  <a:lnTo>
                    <a:pt x="10297" y="2691"/>
                  </a:lnTo>
                  <a:lnTo>
                    <a:pt x="10346" y="2691"/>
                  </a:lnTo>
                  <a:lnTo>
                    <a:pt x="10443" y="2705"/>
                  </a:lnTo>
                  <a:lnTo>
                    <a:pt x="10522" y="2727"/>
                  </a:lnTo>
                  <a:lnTo>
                    <a:pt x="10570" y="2763"/>
                  </a:lnTo>
                  <a:lnTo>
                    <a:pt x="10570" y="2798"/>
                  </a:lnTo>
                  <a:lnTo>
                    <a:pt x="10541" y="2834"/>
                  </a:lnTo>
                  <a:lnTo>
                    <a:pt x="10541" y="2849"/>
                  </a:lnTo>
                  <a:lnTo>
                    <a:pt x="10522" y="2849"/>
                  </a:lnTo>
                  <a:lnTo>
                    <a:pt x="10463" y="2834"/>
                  </a:lnTo>
                  <a:lnTo>
                    <a:pt x="10414" y="2834"/>
                  </a:lnTo>
                  <a:lnTo>
                    <a:pt x="10346" y="2813"/>
                  </a:lnTo>
                  <a:lnTo>
                    <a:pt x="10297" y="2777"/>
                  </a:lnTo>
                  <a:lnTo>
                    <a:pt x="10248" y="2777"/>
                  </a:lnTo>
                  <a:lnTo>
                    <a:pt x="10199" y="2763"/>
                  </a:lnTo>
                  <a:lnTo>
                    <a:pt x="10150" y="2741"/>
                  </a:lnTo>
                  <a:lnTo>
                    <a:pt x="10101" y="2741"/>
                  </a:lnTo>
                  <a:lnTo>
                    <a:pt x="10023" y="2741"/>
                  </a:lnTo>
                  <a:lnTo>
                    <a:pt x="9974" y="2741"/>
                  </a:lnTo>
                  <a:lnTo>
                    <a:pt x="9955" y="2741"/>
                  </a:lnTo>
                  <a:lnTo>
                    <a:pt x="9955" y="2777"/>
                  </a:lnTo>
                  <a:lnTo>
                    <a:pt x="9955" y="2813"/>
                  </a:lnTo>
                  <a:lnTo>
                    <a:pt x="9955" y="2849"/>
                  </a:lnTo>
                  <a:lnTo>
                    <a:pt x="9955" y="2884"/>
                  </a:lnTo>
                  <a:lnTo>
                    <a:pt x="9974" y="2906"/>
                  </a:lnTo>
                  <a:lnTo>
                    <a:pt x="10023" y="2906"/>
                  </a:lnTo>
                  <a:lnTo>
                    <a:pt x="10072" y="2920"/>
                  </a:lnTo>
                  <a:lnTo>
                    <a:pt x="10121" y="2956"/>
                  </a:lnTo>
                  <a:lnTo>
                    <a:pt x="10199" y="2999"/>
                  </a:lnTo>
                  <a:lnTo>
                    <a:pt x="10248" y="3035"/>
                  </a:lnTo>
                  <a:lnTo>
                    <a:pt x="10248" y="3070"/>
                  </a:lnTo>
                  <a:lnTo>
                    <a:pt x="10268" y="3106"/>
                  </a:lnTo>
                  <a:lnTo>
                    <a:pt x="10268" y="3142"/>
                  </a:lnTo>
                  <a:lnTo>
                    <a:pt x="10297" y="3156"/>
                  </a:lnTo>
                  <a:lnTo>
                    <a:pt x="10316" y="3156"/>
                  </a:lnTo>
                  <a:lnTo>
                    <a:pt x="10346" y="3156"/>
                  </a:lnTo>
                  <a:lnTo>
                    <a:pt x="10395" y="3178"/>
                  </a:lnTo>
                  <a:lnTo>
                    <a:pt x="10414" y="3178"/>
                  </a:lnTo>
                  <a:lnTo>
                    <a:pt x="10463" y="3192"/>
                  </a:lnTo>
                  <a:lnTo>
                    <a:pt x="10492" y="3192"/>
                  </a:lnTo>
                  <a:lnTo>
                    <a:pt x="10522" y="3192"/>
                  </a:lnTo>
                  <a:lnTo>
                    <a:pt x="10541" y="3192"/>
                  </a:lnTo>
                  <a:lnTo>
                    <a:pt x="10590" y="3192"/>
                  </a:lnTo>
                  <a:lnTo>
                    <a:pt x="10619" y="3178"/>
                  </a:lnTo>
                  <a:lnTo>
                    <a:pt x="10688" y="3178"/>
                  </a:lnTo>
                  <a:lnTo>
                    <a:pt x="10766" y="3156"/>
                  </a:lnTo>
                  <a:lnTo>
                    <a:pt x="10815" y="3142"/>
                  </a:lnTo>
                  <a:lnTo>
                    <a:pt x="10883" y="3142"/>
                  </a:lnTo>
                  <a:lnTo>
                    <a:pt x="10932" y="3120"/>
                  </a:lnTo>
                  <a:lnTo>
                    <a:pt x="10981" y="3106"/>
                  </a:lnTo>
                  <a:lnTo>
                    <a:pt x="11030" y="3070"/>
                  </a:lnTo>
                  <a:lnTo>
                    <a:pt x="11059" y="3049"/>
                  </a:lnTo>
                  <a:lnTo>
                    <a:pt x="11078" y="3070"/>
                  </a:lnTo>
                  <a:lnTo>
                    <a:pt x="11108" y="3070"/>
                  </a:lnTo>
                  <a:lnTo>
                    <a:pt x="11157" y="3106"/>
                  </a:lnTo>
                  <a:lnTo>
                    <a:pt x="11186" y="3106"/>
                  </a:lnTo>
                  <a:lnTo>
                    <a:pt x="11205" y="3142"/>
                  </a:lnTo>
                  <a:lnTo>
                    <a:pt x="11254" y="3156"/>
                  </a:lnTo>
                  <a:lnTo>
                    <a:pt x="11303" y="3178"/>
                  </a:lnTo>
                  <a:lnTo>
                    <a:pt x="11332" y="3214"/>
                  </a:lnTo>
                  <a:lnTo>
                    <a:pt x="11401" y="3228"/>
                  </a:lnTo>
                  <a:lnTo>
                    <a:pt x="11303" y="3371"/>
                  </a:lnTo>
                  <a:lnTo>
                    <a:pt x="10961" y="3299"/>
                  </a:lnTo>
                  <a:lnTo>
                    <a:pt x="10443" y="3299"/>
                  </a:lnTo>
                  <a:lnTo>
                    <a:pt x="10150" y="3156"/>
                  </a:lnTo>
                  <a:lnTo>
                    <a:pt x="9681" y="3228"/>
                  </a:lnTo>
                  <a:lnTo>
                    <a:pt x="9730" y="3335"/>
                  </a:lnTo>
                  <a:lnTo>
                    <a:pt x="9779" y="3557"/>
                  </a:lnTo>
                  <a:lnTo>
                    <a:pt x="9633" y="3521"/>
                  </a:lnTo>
                  <a:lnTo>
                    <a:pt x="9359" y="3299"/>
                  </a:lnTo>
                  <a:lnTo>
                    <a:pt x="8822" y="3371"/>
                  </a:lnTo>
                  <a:lnTo>
                    <a:pt x="8548" y="3228"/>
                  </a:lnTo>
                  <a:lnTo>
                    <a:pt x="8646" y="3085"/>
                  </a:lnTo>
                  <a:lnTo>
                    <a:pt x="8304" y="3013"/>
                  </a:lnTo>
                  <a:lnTo>
                    <a:pt x="7884" y="2849"/>
                  </a:lnTo>
                  <a:lnTo>
                    <a:pt x="7317" y="2741"/>
                  </a:lnTo>
                  <a:lnTo>
                    <a:pt x="6966" y="2813"/>
                  </a:lnTo>
                  <a:lnTo>
                    <a:pt x="6604" y="2526"/>
                  </a:lnTo>
                  <a:lnTo>
                    <a:pt x="5637" y="2849"/>
                  </a:lnTo>
                  <a:lnTo>
                    <a:pt x="5373" y="3049"/>
                  </a:lnTo>
                  <a:lnTo>
                    <a:pt x="4973" y="2977"/>
                  </a:lnTo>
                  <a:lnTo>
                    <a:pt x="4709" y="2777"/>
                  </a:lnTo>
                  <a:lnTo>
                    <a:pt x="4406" y="2705"/>
                  </a:lnTo>
                  <a:lnTo>
                    <a:pt x="4289" y="2705"/>
                  </a:lnTo>
                  <a:lnTo>
                    <a:pt x="4142" y="2598"/>
                  </a:lnTo>
                  <a:lnTo>
                    <a:pt x="3673" y="2634"/>
                  </a:lnTo>
                  <a:lnTo>
                    <a:pt x="3009" y="2419"/>
                  </a:lnTo>
                  <a:lnTo>
                    <a:pt x="2706" y="2455"/>
                  </a:lnTo>
                  <a:lnTo>
                    <a:pt x="2462" y="2348"/>
                  </a:lnTo>
                  <a:lnTo>
                    <a:pt x="2393" y="2219"/>
                  </a:lnTo>
                  <a:lnTo>
                    <a:pt x="1944" y="2111"/>
                  </a:lnTo>
                  <a:lnTo>
                    <a:pt x="1671" y="2254"/>
                  </a:lnTo>
                  <a:lnTo>
                    <a:pt x="1280" y="2383"/>
                  </a:lnTo>
                  <a:lnTo>
                    <a:pt x="957" y="2526"/>
                  </a:lnTo>
                  <a:lnTo>
                    <a:pt x="762" y="2884"/>
                  </a:lnTo>
                  <a:lnTo>
                    <a:pt x="342" y="2956"/>
                  </a:lnTo>
                  <a:lnTo>
                    <a:pt x="342" y="3192"/>
                  </a:lnTo>
                  <a:lnTo>
                    <a:pt x="664" y="3485"/>
                  </a:lnTo>
                  <a:lnTo>
                    <a:pt x="957" y="3593"/>
                  </a:lnTo>
                  <a:lnTo>
                    <a:pt x="957" y="3736"/>
                  </a:lnTo>
                  <a:lnTo>
                    <a:pt x="762" y="3808"/>
                  </a:lnTo>
                  <a:lnTo>
                    <a:pt x="488" y="3736"/>
                  </a:lnTo>
                  <a:lnTo>
                    <a:pt x="0" y="4008"/>
                  </a:lnTo>
                  <a:lnTo>
                    <a:pt x="147" y="4115"/>
                  </a:lnTo>
                  <a:lnTo>
                    <a:pt x="342" y="4258"/>
                  </a:lnTo>
                  <a:lnTo>
                    <a:pt x="811" y="4258"/>
                  </a:lnTo>
                  <a:lnTo>
                    <a:pt x="1153" y="4294"/>
                  </a:lnTo>
                  <a:lnTo>
                    <a:pt x="1006" y="4545"/>
                  </a:lnTo>
                  <a:lnTo>
                    <a:pt x="615" y="4674"/>
                  </a:lnTo>
                  <a:lnTo>
                    <a:pt x="293" y="4817"/>
                  </a:lnTo>
                  <a:lnTo>
                    <a:pt x="244" y="4996"/>
                  </a:lnTo>
                  <a:lnTo>
                    <a:pt x="615" y="5182"/>
                  </a:lnTo>
                  <a:lnTo>
                    <a:pt x="664" y="5375"/>
                  </a:lnTo>
                  <a:lnTo>
                    <a:pt x="909" y="5447"/>
                  </a:lnTo>
                  <a:lnTo>
                    <a:pt x="957" y="5704"/>
                  </a:lnTo>
                  <a:lnTo>
                    <a:pt x="1329" y="5668"/>
                  </a:lnTo>
                  <a:lnTo>
                    <a:pt x="1778" y="5668"/>
                  </a:lnTo>
                  <a:lnTo>
                    <a:pt x="1524" y="6012"/>
                  </a:lnTo>
                  <a:lnTo>
                    <a:pt x="762" y="6477"/>
                  </a:lnTo>
                  <a:lnTo>
                    <a:pt x="1622" y="6155"/>
                  </a:lnTo>
                  <a:lnTo>
                    <a:pt x="2286" y="5633"/>
                  </a:lnTo>
                  <a:lnTo>
                    <a:pt x="2237" y="5525"/>
                  </a:lnTo>
                  <a:lnTo>
                    <a:pt x="2657" y="5146"/>
                  </a:lnTo>
                  <a:lnTo>
                    <a:pt x="2755" y="5303"/>
                  </a:lnTo>
                  <a:lnTo>
                    <a:pt x="2804" y="5482"/>
                  </a:lnTo>
                  <a:lnTo>
                    <a:pt x="3126" y="5303"/>
                  </a:lnTo>
                  <a:lnTo>
                    <a:pt x="3468" y="5146"/>
                  </a:lnTo>
                  <a:lnTo>
                    <a:pt x="3624" y="5232"/>
                  </a:lnTo>
                  <a:lnTo>
                    <a:pt x="4406" y="5339"/>
                  </a:lnTo>
                  <a:lnTo>
                    <a:pt x="4924" y="5525"/>
                  </a:lnTo>
                  <a:lnTo>
                    <a:pt x="5324" y="5375"/>
                  </a:lnTo>
                  <a:lnTo>
                    <a:pt x="5891" y="6119"/>
                  </a:lnTo>
                  <a:lnTo>
                    <a:pt x="6252" y="6298"/>
                  </a:lnTo>
                  <a:lnTo>
                    <a:pt x="6204" y="6584"/>
                  </a:lnTo>
                  <a:lnTo>
                    <a:pt x="6350" y="6821"/>
                  </a:lnTo>
                  <a:lnTo>
                    <a:pt x="6751" y="7221"/>
                  </a:lnTo>
                  <a:lnTo>
                    <a:pt x="7317" y="7486"/>
                  </a:lnTo>
                  <a:lnTo>
                    <a:pt x="7366" y="7672"/>
                  </a:lnTo>
                  <a:lnTo>
                    <a:pt x="7415" y="7887"/>
                  </a:lnTo>
                  <a:lnTo>
                    <a:pt x="7268" y="7959"/>
                  </a:lnTo>
                  <a:lnTo>
                    <a:pt x="7317" y="7816"/>
                  </a:lnTo>
                  <a:lnTo>
                    <a:pt x="7024" y="7744"/>
                  </a:lnTo>
                  <a:lnTo>
                    <a:pt x="7171" y="8138"/>
                  </a:lnTo>
                  <a:lnTo>
                    <a:pt x="7122" y="8445"/>
                  </a:lnTo>
                  <a:lnTo>
                    <a:pt x="7024" y="8732"/>
                  </a:lnTo>
                  <a:lnTo>
                    <a:pt x="7122" y="8968"/>
                  </a:lnTo>
                  <a:lnTo>
                    <a:pt x="7122" y="9111"/>
                  </a:lnTo>
                  <a:lnTo>
                    <a:pt x="7366" y="9476"/>
                  </a:lnTo>
                  <a:lnTo>
                    <a:pt x="7561" y="9726"/>
                  </a:lnTo>
                  <a:lnTo>
                    <a:pt x="7737" y="9927"/>
                  </a:lnTo>
                  <a:lnTo>
                    <a:pt x="8177" y="10142"/>
                  </a:lnTo>
                  <a:lnTo>
                    <a:pt x="8226" y="10213"/>
                  </a:lnTo>
                  <a:lnTo>
                    <a:pt x="8255" y="10213"/>
                  </a:lnTo>
                  <a:lnTo>
                    <a:pt x="8548" y="10614"/>
                  </a:lnTo>
                  <a:lnTo>
                    <a:pt x="8744" y="10843"/>
                  </a:lnTo>
                  <a:lnTo>
                    <a:pt x="8695" y="10915"/>
                  </a:lnTo>
                  <a:lnTo>
                    <a:pt x="9066" y="11101"/>
                  </a:lnTo>
                  <a:lnTo>
                    <a:pt x="9115" y="11280"/>
                  </a:lnTo>
                  <a:lnTo>
                    <a:pt x="9261" y="11351"/>
                  </a:lnTo>
                  <a:lnTo>
                    <a:pt x="9457" y="11494"/>
                  </a:lnTo>
                  <a:lnTo>
                    <a:pt x="9535" y="11387"/>
                  </a:lnTo>
                  <a:lnTo>
                    <a:pt x="9310" y="11280"/>
                  </a:lnTo>
                  <a:lnTo>
                    <a:pt x="9115" y="10950"/>
                  </a:lnTo>
                  <a:lnTo>
                    <a:pt x="8744" y="10571"/>
                  </a:lnTo>
                  <a:lnTo>
                    <a:pt x="8646" y="10356"/>
                  </a:lnTo>
                  <a:lnTo>
                    <a:pt x="8919" y="10428"/>
                  </a:lnTo>
                  <a:lnTo>
                    <a:pt x="9164" y="10807"/>
                  </a:lnTo>
                  <a:lnTo>
                    <a:pt x="9261" y="10915"/>
                  </a:lnTo>
                  <a:lnTo>
                    <a:pt x="9535" y="11029"/>
                  </a:lnTo>
                  <a:lnTo>
                    <a:pt x="9535" y="11136"/>
                  </a:lnTo>
                  <a:lnTo>
                    <a:pt x="9730" y="11208"/>
                  </a:lnTo>
                  <a:lnTo>
                    <a:pt x="9828" y="11315"/>
                  </a:lnTo>
                  <a:lnTo>
                    <a:pt x="10072" y="11494"/>
                  </a:lnTo>
                  <a:lnTo>
                    <a:pt x="10121" y="11766"/>
                  </a:lnTo>
                  <a:lnTo>
                    <a:pt x="10121" y="11874"/>
                  </a:lnTo>
                  <a:lnTo>
                    <a:pt x="10785" y="12160"/>
                  </a:lnTo>
                  <a:lnTo>
                    <a:pt x="11108" y="12289"/>
                  </a:lnTo>
                  <a:lnTo>
                    <a:pt x="11674" y="12396"/>
                  </a:lnTo>
                  <a:lnTo>
                    <a:pt x="11821" y="12360"/>
                  </a:lnTo>
                  <a:lnTo>
                    <a:pt x="11967" y="12360"/>
                  </a:lnTo>
                  <a:lnTo>
                    <a:pt x="12212" y="12503"/>
                  </a:lnTo>
                  <a:lnTo>
                    <a:pt x="12270" y="12561"/>
                  </a:lnTo>
                  <a:lnTo>
                    <a:pt x="12583" y="12596"/>
                  </a:lnTo>
                  <a:lnTo>
                    <a:pt x="12729" y="12561"/>
                  </a:lnTo>
                  <a:lnTo>
                    <a:pt x="12729" y="12539"/>
                  </a:lnTo>
                  <a:lnTo>
                    <a:pt x="13003" y="12647"/>
                  </a:lnTo>
                  <a:lnTo>
                    <a:pt x="13296" y="12561"/>
                  </a:lnTo>
                  <a:lnTo>
                    <a:pt x="12983" y="12647"/>
                  </a:lnTo>
                  <a:lnTo>
                    <a:pt x="13247" y="12954"/>
                  </a:lnTo>
                  <a:lnTo>
                    <a:pt x="13345" y="13026"/>
                  </a:lnTo>
                  <a:lnTo>
                    <a:pt x="13814" y="13248"/>
                  </a:lnTo>
                  <a:lnTo>
                    <a:pt x="13863" y="13097"/>
                  </a:lnTo>
                  <a:lnTo>
                    <a:pt x="13716" y="12954"/>
                  </a:lnTo>
                  <a:close/>
                  <a:moveTo>
                    <a:pt x="12388" y="12324"/>
                  </a:moveTo>
                  <a:lnTo>
                    <a:pt x="12388" y="12324"/>
                  </a:lnTo>
                  <a:lnTo>
                    <a:pt x="12515" y="12324"/>
                  </a:lnTo>
                  <a:lnTo>
                    <a:pt x="12534" y="12324"/>
                  </a:lnTo>
                  <a:lnTo>
                    <a:pt x="12388" y="12324"/>
                  </a:lnTo>
                  <a:close/>
                  <a:moveTo>
                    <a:pt x="15563" y="12110"/>
                  </a:moveTo>
                  <a:lnTo>
                    <a:pt x="15768" y="12110"/>
                  </a:lnTo>
                  <a:lnTo>
                    <a:pt x="15914" y="12017"/>
                  </a:lnTo>
                  <a:lnTo>
                    <a:pt x="16325" y="12074"/>
                  </a:lnTo>
                  <a:lnTo>
                    <a:pt x="16129" y="11981"/>
                  </a:lnTo>
                  <a:lnTo>
                    <a:pt x="15817" y="11874"/>
                  </a:lnTo>
                  <a:lnTo>
                    <a:pt x="15416" y="11874"/>
                  </a:lnTo>
                  <a:lnTo>
                    <a:pt x="15416" y="11945"/>
                  </a:lnTo>
                  <a:lnTo>
                    <a:pt x="15201" y="11981"/>
                  </a:lnTo>
                  <a:lnTo>
                    <a:pt x="15465" y="12074"/>
                  </a:lnTo>
                  <a:lnTo>
                    <a:pt x="15563" y="12110"/>
                  </a:lnTo>
                  <a:close/>
                  <a:moveTo>
                    <a:pt x="14849" y="11695"/>
                  </a:moveTo>
                  <a:lnTo>
                    <a:pt x="14849" y="11695"/>
                  </a:lnTo>
                  <a:lnTo>
                    <a:pt x="14781" y="11623"/>
                  </a:lnTo>
                  <a:lnTo>
                    <a:pt x="14752" y="11587"/>
                  </a:lnTo>
                  <a:lnTo>
                    <a:pt x="14380" y="11480"/>
                  </a:lnTo>
                  <a:lnTo>
                    <a:pt x="13814" y="11480"/>
                  </a:lnTo>
                  <a:lnTo>
                    <a:pt x="13501" y="11516"/>
                  </a:lnTo>
                  <a:lnTo>
                    <a:pt x="13394" y="11587"/>
                  </a:lnTo>
                  <a:lnTo>
                    <a:pt x="13648" y="11623"/>
                  </a:lnTo>
                  <a:lnTo>
                    <a:pt x="13863" y="11623"/>
                  </a:lnTo>
                  <a:lnTo>
                    <a:pt x="14166" y="11623"/>
                  </a:lnTo>
                  <a:lnTo>
                    <a:pt x="14478" y="11659"/>
                  </a:lnTo>
                  <a:lnTo>
                    <a:pt x="14576" y="11766"/>
                  </a:lnTo>
                  <a:lnTo>
                    <a:pt x="14683" y="11838"/>
                  </a:lnTo>
                  <a:lnTo>
                    <a:pt x="15094" y="11838"/>
                  </a:lnTo>
                  <a:lnTo>
                    <a:pt x="15172" y="11838"/>
                  </a:lnTo>
                  <a:lnTo>
                    <a:pt x="15201" y="11816"/>
                  </a:lnTo>
                  <a:lnTo>
                    <a:pt x="15201" y="11802"/>
                  </a:lnTo>
                  <a:lnTo>
                    <a:pt x="15094" y="11730"/>
                  </a:lnTo>
                  <a:lnTo>
                    <a:pt x="15025" y="11730"/>
                  </a:lnTo>
                  <a:lnTo>
                    <a:pt x="14928" y="11709"/>
                  </a:lnTo>
                  <a:lnTo>
                    <a:pt x="14849" y="11695"/>
                  </a:lnTo>
                  <a:close/>
                  <a:moveTo>
                    <a:pt x="16647" y="12289"/>
                  </a:moveTo>
                  <a:lnTo>
                    <a:pt x="16891" y="12324"/>
                  </a:lnTo>
                  <a:lnTo>
                    <a:pt x="16891" y="12231"/>
                  </a:lnTo>
                  <a:lnTo>
                    <a:pt x="16676" y="12231"/>
                  </a:lnTo>
                  <a:lnTo>
                    <a:pt x="16647" y="12289"/>
                  </a:lnTo>
                  <a:close/>
                  <a:moveTo>
                    <a:pt x="14185" y="13319"/>
                  </a:moveTo>
                  <a:lnTo>
                    <a:pt x="14185" y="13319"/>
                  </a:lnTo>
                  <a:lnTo>
                    <a:pt x="14332" y="13212"/>
                  </a:lnTo>
                  <a:lnTo>
                    <a:pt x="14527" y="13248"/>
                  </a:lnTo>
                  <a:lnTo>
                    <a:pt x="14576" y="13355"/>
                  </a:lnTo>
                  <a:lnTo>
                    <a:pt x="14732" y="13248"/>
                  </a:lnTo>
                  <a:lnTo>
                    <a:pt x="14527" y="13140"/>
                  </a:lnTo>
                  <a:lnTo>
                    <a:pt x="14283" y="13140"/>
                  </a:lnTo>
                  <a:lnTo>
                    <a:pt x="14117" y="13155"/>
                  </a:lnTo>
                  <a:lnTo>
                    <a:pt x="13990" y="13155"/>
                  </a:lnTo>
                  <a:lnTo>
                    <a:pt x="13912" y="13140"/>
                  </a:lnTo>
                  <a:lnTo>
                    <a:pt x="13863" y="13140"/>
                  </a:lnTo>
                  <a:lnTo>
                    <a:pt x="13863" y="13097"/>
                  </a:lnTo>
                  <a:lnTo>
                    <a:pt x="13814" y="13248"/>
                  </a:lnTo>
                  <a:lnTo>
                    <a:pt x="14019" y="13391"/>
                  </a:lnTo>
                  <a:lnTo>
                    <a:pt x="14117" y="13391"/>
                  </a:lnTo>
                  <a:lnTo>
                    <a:pt x="14185" y="13319"/>
                  </a:lnTo>
                  <a:close/>
                  <a:moveTo>
                    <a:pt x="21502" y="14837"/>
                  </a:moveTo>
                  <a:lnTo>
                    <a:pt x="21502" y="14837"/>
                  </a:lnTo>
                  <a:lnTo>
                    <a:pt x="21180" y="14758"/>
                  </a:lnTo>
                  <a:lnTo>
                    <a:pt x="20740" y="14579"/>
                  </a:lnTo>
                  <a:lnTo>
                    <a:pt x="20223" y="14543"/>
                  </a:lnTo>
                  <a:lnTo>
                    <a:pt x="20076" y="14507"/>
                  </a:lnTo>
                  <a:lnTo>
                    <a:pt x="19949" y="14400"/>
                  </a:lnTo>
                  <a:lnTo>
                    <a:pt x="19558" y="14293"/>
                  </a:lnTo>
                  <a:lnTo>
                    <a:pt x="19187" y="14128"/>
                  </a:lnTo>
                  <a:lnTo>
                    <a:pt x="19138" y="13985"/>
                  </a:lnTo>
                  <a:lnTo>
                    <a:pt x="18992" y="13699"/>
                  </a:lnTo>
                  <a:lnTo>
                    <a:pt x="18943" y="13699"/>
                  </a:lnTo>
                  <a:lnTo>
                    <a:pt x="18591" y="13548"/>
                  </a:lnTo>
                  <a:lnTo>
                    <a:pt x="18474" y="13548"/>
                  </a:lnTo>
                  <a:lnTo>
                    <a:pt x="18474" y="13570"/>
                  </a:lnTo>
                  <a:lnTo>
                    <a:pt x="18474" y="13548"/>
                  </a:lnTo>
                  <a:lnTo>
                    <a:pt x="18054" y="13513"/>
                  </a:lnTo>
                  <a:lnTo>
                    <a:pt x="18054" y="13477"/>
                  </a:lnTo>
                  <a:lnTo>
                    <a:pt x="18054" y="13513"/>
                  </a:lnTo>
                  <a:lnTo>
                    <a:pt x="18054" y="13462"/>
                  </a:lnTo>
                  <a:lnTo>
                    <a:pt x="17858" y="13427"/>
                  </a:lnTo>
                  <a:lnTo>
                    <a:pt x="17810" y="13319"/>
                  </a:lnTo>
                  <a:lnTo>
                    <a:pt x="17614" y="13212"/>
                  </a:lnTo>
                  <a:lnTo>
                    <a:pt x="17565" y="13212"/>
                  </a:lnTo>
                  <a:lnTo>
                    <a:pt x="17409" y="13176"/>
                  </a:lnTo>
                  <a:lnTo>
                    <a:pt x="17360" y="13097"/>
                  </a:lnTo>
                  <a:lnTo>
                    <a:pt x="17047" y="12990"/>
                  </a:lnTo>
                  <a:lnTo>
                    <a:pt x="16549" y="13026"/>
                  </a:lnTo>
                  <a:lnTo>
                    <a:pt x="16276" y="12990"/>
                  </a:lnTo>
                  <a:lnTo>
                    <a:pt x="16227" y="12918"/>
                  </a:lnTo>
                  <a:lnTo>
                    <a:pt x="15983" y="12883"/>
                  </a:lnTo>
                  <a:lnTo>
                    <a:pt x="15709" y="12918"/>
                  </a:lnTo>
                  <a:lnTo>
                    <a:pt x="15690" y="12904"/>
                  </a:lnTo>
                  <a:lnTo>
                    <a:pt x="15690" y="12868"/>
                  </a:lnTo>
                  <a:lnTo>
                    <a:pt x="15660" y="12811"/>
                  </a:lnTo>
                  <a:lnTo>
                    <a:pt x="15543" y="12847"/>
                  </a:lnTo>
                  <a:lnTo>
                    <a:pt x="15660" y="12811"/>
                  </a:lnTo>
                  <a:lnTo>
                    <a:pt x="15660" y="12775"/>
                  </a:lnTo>
                  <a:lnTo>
                    <a:pt x="15299" y="12847"/>
                  </a:lnTo>
                  <a:lnTo>
                    <a:pt x="15094" y="12918"/>
                  </a:lnTo>
                  <a:lnTo>
                    <a:pt x="14996" y="13097"/>
                  </a:lnTo>
                  <a:lnTo>
                    <a:pt x="14898" y="13140"/>
                  </a:lnTo>
                  <a:lnTo>
                    <a:pt x="14732" y="13248"/>
                  </a:lnTo>
                  <a:lnTo>
                    <a:pt x="14576" y="13355"/>
                  </a:lnTo>
                  <a:lnTo>
                    <a:pt x="14634" y="13441"/>
                  </a:lnTo>
                  <a:lnTo>
                    <a:pt x="14683" y="13627"/>
                  </a:lnTo>
                  <a:lnTo>
                    <a:pt x="14683" y="13734"/>
                  </a:lnTo>
                  <a:lnTo>
                    <a:pt x="14732" y="13878"/>
                  </a:lnTo>
                  <a:lnTo>
                    <a:pt x="14527" y="13985"/>
                  </a:lnTo>
                  <a:lnTo>
                    <a:pt x="14429" y="14056"/>
                  </a:lnTo>
                  <a:lnTo>
                    <a:pt x="14380" y="14128"/>
                  </a:lnTo>
                  <a:lnTo>
                    <a:pt x="14166" y="14472"/>
                  </a:lnTo>
                  <a:lnTo>
                    <a:pt x="14283" y="14615"/>
                  </a:lnTo>
                  <a:lnTo>
                    <a:pt x="14166" y="14650"/>
                  </a:lnTo>
                  <a:lnTo>
                    <a:pt x="14185" y="14650"/>
                  </a:lnTo>
                  <a:lnTo>
                    <a:pt x="14019" y="14722"/>
                  </a:lnTo>
                  <a:lnTo>
                    <a:pt x="14185" y="14980"/>
                  </a:lnTo>
                  <a:lnTo>
                    <a:pt x="14478" y="15359"/>
                  </a:lnTo>
                  <a:lnTo>
                    <a:pt x="14801" y="15824"/>
                  </a:lnTo>
                  <a:lnTo>
                    <a:pt x="14801" y="15896"/>
                  </a:lnTo>
                  <a:lnTo>
                    <a:pt x="15885" y="16347"/>
                  </a:lnTo>
                  <a:lnTo>
                    <a:pt x="15934" y="16347"/>
                  </a:lnTo>
                  <a:lnTo>
                    <a:pt x="15934" y="16332"/>
                  </a:lnTo>
                  <a:lnTo>
                    <a:pt x="15963" y="16311"/>
                  </a:lnTo>
                  <a:lnTo>
                    <a:pt x="16110" y="16418"/>
                  </a:lnTo>
                  <a:lnTo>
                    <a:pt x="16110" y="16440"/>
                  </a:lnTo>
                  <a:lnTo>
                    <a:pt x="16061" y="16569"/>
                  </a:lnTo>
                  <a:lnTo>
                    <a:pt x="16276" y="16833"/>
                  </a:lnTo>
                  <a:lnTo>
                    <a:pt x="16325" y="16905"/>
                  </a:lnTo>
                  <a:lnTo>
                    <a:pt x="16383" y="16869"/>
                  </a:lnTo>
                  <a:lnTo>
                    <a:pt x="16383" y="16891"/>
                  </a:lnTo>
                  <a:lnTo>
                    <a:pt x="16325" y="16905"/>
                  </a:lnTo>
                  <a:lnTo>
                    <a:pt x="16383" y="16948"/>
                  </a:lnTo>
                  <a:lnTo>
                    <a:pt x="16325" y="17091"/>
                  </a:lnTo>
                  <a:lnTo>
                    <a:pt x="16178" y="17213"/>
                  </a:lnTo>
                  <a:lnTo>
                    <a:pt x="16178" y="17435"/>
                  </a:lnTo>
                  <a:lnTo>
                    <a:pt x="16080" y="17578"/>
                  </a:lnTo>
                  <a:lnTo>
                    <a:pt x="15914" y="18064"/>
                  </a:lnTo>
                  <a:lnTo>
                    <a:pt x="15963" y="18422"/>
                  </a:lnTo>
                  <a:lnTo>
                    <a:pt x="15660" y="18909"/>
                  </a:lnTo>
                  <a:lnTo>
                    <a:pt x="15611" y="19417"/>
                  </a:lnTo>
                  <a:lnTo>
                    <a:pt x="15611" y="19689"/>
                  </a:lnTo>
                  <a:lnTo>
                    <a:pt x="15563" y="19940"/>
                  </a:lnTo>
                  <a:lnTo>
                    <a:pt x="15660" y="20083"/>
                  </a:lnTo>
                  <a:lnTo>
                    <a:pt x="15514" y="20677"/>
                  </a:lnTo>
                  <a:lnTo>
                    <a:pt x="15348" y="20934"/>
                  </a:lnTo>
                  <a:lnTo>
                    <a:pt x="15416" y="21113"/>
                  </a:lnTo>
                  <a:lnTo>
                    <a:pt x="15563" y="21350"/>
                  </a:lnTo>
                  <a:lnTo>
                    <a:pt x="16383" y="21600"/>
                  </a:lnTo>
                  <a:lnTo>
                    <a:pt x="16178" y="21457"/>
                  </a:lnTo>
                  <a:lnTo>
                    <a:pt x="16158" y="21421"/>
                  </a:lnTo>
                  <a:lnTo>
                    <a:pt x="16403" y="21600"/>
                  </a:lnTo>
                  <a:lnTo>
                    <a:pt x="16129" y="21185"/>
                  </a:lnTo>
                  <a:lnTo>
                    <a:pt x="16325" y="20949"/>
                  </a:lnTo>
                  <a:lnTo>
                    <a:pt x="16549" y="20713"/>
                  </a:lnTo>
                  <a:lnTo>
                    <a:pt x="16627" y="20483"/>
                  </a:lnTo>
                  <a:lnTo>
                    <a:pt x="16500" y="20376"/>
                  </a:lnTo>
                  <a:lnTo>
                    <a:pt x="16481" y="20212"/>
                  </a:lnTo>
                  <a:lnTo>
                    <a:pt x="16823" y="19904"/>
                  </a:lnTo>
                  <a:lnTo>
                    <a:pt x="16999" y="19617"/>
                  </a:lnTo>
                  <a:lnTo>
                    <a:pt x="16872" y="19510"/>
                  </a:lnTo>
                  <a:lnTo>
                    <a:pt x="17116" y="19431"/>
                  </a:lnTo>
                  <a:lnTo>
                    <a:pt x="17389" y="19131"/>
                  </a:lnTo>
                  <a:lnTo>
                    <a:pt x="17858" y="19002"/>
                  </a:lnTo>
                  <a:lnTo>
                    <a:pt x="18054" y="18909"/>
                  </a:lnTo>
                  <a:lnTo>
                    <a:pt x="18132" y="18644"/>
                  </a:lnTo>
                  <a:lnTo>
                    <a:pt x="17976" y="18565"/>
                  </a:lnTo>
                  <a:lnTo>
                    <a:pt x="17976" y="18494"/>
                  </a:lnTo>
                  <a:lnTo>
                    <a:pt x="18073" y="18565"/>
                  </a:lnTo>
                  <a:lnTo>
                    <a:pt x="18327" y="18601"/>
                  </a:lnTo>
                  <a:lnTo>
                    <a:pt x="18572" y="18458"/>
                  </a:lnTo>
                  <a:lnTo>
                    <a:pt x="18620" y="18386"/>
                  </a:lnTo>
                  <a:lnTo>
                    <a:pt x="18591" y="18315"/>
                  </a:lnTo>
                  <a:lnTo>
                    <a:pt x="18620" y="18386"/>
                  </a:lnTo>
                  <a:lnTo>
                    <a:pt x="18699" y="18265"/>
                  </a:lnTo>
                  <a:lnTo>
                    <a:pt x="18894" y="18115"/>
                  </a:lnTo>
                  <a:lnTo>
                    <a:pt x="19138" y="17936"/>
                  </a:lnTo>
                  <a:lnTo>
                    <a:pt x="19363" y="17449"/>
                  </a:lnTo>
                  <a:lnTo>
                    <a:pt x="19509" y="17234"/>
                  </a:lnTo>
                  <a:lnTo>
                    <a:pt x="20076" y="16984"/>
                  </a:lnTo>
                  <a:lnTo>
                    <a:pt x="20418" y="16948"/>
                  </a:lnTo>
                  <a:lnTo>
                    <a:pt x="20516" y="16905"/>
                  </a:lnTo>
                  <a:lnTo>
                    <a:pt x="20613" y="16762"/>
                  </a:lnTo>
                  <a:lnTo>
                    <a:pt x="20691" y="16604"/>
                  </a:lnTo>
                  <a:lnTo>
                    <a:pt x="20838" y="16418"/>
                  </a:lnTo>
                  <a:lnTo>
                    <a:pt x="20887" y="16347"/>
                  </a:lnTo>
                  <a:lnTo>
                    <a:pt x="20936" y="15717"/>
                  </a:lnTo>
                  <a:lnTo>
                    <a:pt x="21082" y="15681"/>
                  </a:lnTo>
                  <a:lnTo>
                    <a:pt x="21600" y="15209"/>
                  </a:lnTo>
                  <a:lnTo>
                    <a:pt x="21600" y="15101"/>
                  </a:lnTo>
                  <a:lnTo>
                    <a:pt x="21502" y="14837"/>
                  </a:lnTo>
                  <a:close/>
                  <a:moveTo>
                    <a:pt x="14068" y="4058"/>
                  </a:moveTo>
                  <a:lnTo>
                    <a:pt x="14117" y="4080"/>
                  </a:lnTo>
                  <a:lnTo>
                    <a:pt x="14136" y="4080"/>
                  </a:lnTo>
                  <a:lnTo>
                    <a:pt x="14166" y="4094"/>
                  </a:lnTo>
                  <a:lnTo>
                    <a:pt x="14214" y="4115"/>
                  </a:lnTo>
                  <a:lnTo>
                    <a:pt x="14234" y="4115"/>
                  </a:lnTo>
                  <a:lnTo>
                    <a:pt x="14283" y="4130"/>
                  </a:lnTo>
                  <a:lnTo>
                    <a:pt x="14332" y="4130"/>
                  </a:lnTo>
                  <a:lnTo>
                    <a:pt x="14361" y="4151"/>
                  </a:lnTo>
                  <a:lnTo>
                    <a:pt x="14380" y="4151"/>
                  </a:lnTo>
                  <a:lnTo>
                    <a:pt x="14410" y="4130"/>
                  </a:lnTo>
                  <a:lnTo>
                    <a:pt x="14410" y="4115"/>
                  </a:lnTo>
                  <a:lnTo>
                    <a:pt x="14429" y="4115"/>
                  </a:lnTo>
                  <a:lnTo>
                    <a:pt x="14459" y="4080"/>
                  </a:lnTo>
                  <a:lnTo>
                    <a:pt x="14478" y="4058"/>
                  </a:lnTo>
                  <a:lnTo>
                    <a:pt x="14459" y="4044"/>
                  </a:lnTo>
                  <a:lnTo>
                    <a:pt x="14410" y="4044"/>
                  </a:lnTo>
                  <a:lnTo>
                    <a:pt x="14380" y="4022"/>
                  </a:lnTo>
                  <a:lnTo>
                    <a:pt x="14234" y="4022"/>
                  </a:lnTo>
                  <a:lnTo>
                    <a:pt x="14214" y="4008"/>
                  </a:lnTo>
                  <a:lnTo>
                    <a:pt x="14185" y="3972"/>
                  </a:lnTo>
                  <a:lnTo>
                    <a:pt x="14166" y="3936"/>
                  </a:lnTo>
                  <a:lnTo>
                    <a:pt x="14136" y="3901"/>
                  </a:lnTo>
                  <a:lnTo>
                    <a:pt x="14087" y="3901"/>
                  </a:lnTo>
                  <a:lnTo>
                    <a:pt x="14019" y="3879"/>
                  </a:lnTo>
                  <a:lnTo>
                    <a:pt x="13960" y="3865"/>
                  </a:lnTo>
                  <a:lnTo>
                    <a:pt x="13912" y="3865"/>
                  </a:lnTo>
                  <a:lnTo>
                    <a:pt x="13863" y="3865"/>
                  </a:lnTo>
                  <a:lnTo>
                    <a:pt x="13843" y="3865"/>
                  </a:lnTo>
                  <a:lnTo>
                    <a:pt x="13814" y="3879"/>
                  </a:lnTo>
                  <a:lnTo>
                    <a:pt x="13794" y="3901"/>
                  </a:lnTo>
                  <a:lnTo>
                    <a:pt x="13765" y="3901"/>
                  </a:lnTo>
                  <a:lnTo>
                    <a:pt x="13765" y="3879"/>
                  </a:lnTo>
                  <a:lnTo>
                    <a:pt x="13745" y="3829"/>
                  </a:lnTo>
                  <a:lnTo>
                    <a:pt x="13716" y="3786"/>
                  </a:lnTo>
                  <a:lnTo>
                    <a:pt x="13697" y="3772"/>
                  </a:lnTo>
                  <a:lnTo>
                    <a:pt x="13667" y="3750"/>
                  </a:lnTo>
                  <a:lnTo>
                    <a:pt x="13618" y="3750"/>
                  </a:lnTo>
                  <a:lnTo>
                    <a:pt x="13599" y="3750"/>
                  </a:lnTo>
                  <a:lnTo>
                    <a:pt x="13599" y="3786"/>
                  </a:lnTo>
                  <a:lnTo>
                    <a:pt x="13599" y="3829"/>
                  </a:lnTo>
                  <a:lnTo>
                    <a:pt x="13599" y="3879"/>
                  </a:lnTo>
                  <a:lnTo>
                    <a:pt x="13599" y="3915"/>
                  </a:lnTo>
                  <a:lnTo>
                    <a:pt x="13599" y="3936"/>
                  </a:lnTo>
                  <a:lnTo>
                    <a:pt x="13618" y="3951"/>
                  </a:lnTo>
                  <a:lnTo>
                    <a:pt x="13618" y="3972"/>
                  </a:lnTo>
                  <a:lnTo>
                    <a:pt x="13618" y="4008"/>
                  </a:lnTo>
                  <a:lnTo>
                    <a:pt x="13618" y="4044"/>
                  </a:lnTo>
                  <a:lnTo>
                    <a:pt x="13618" y="4080"/>
                  </a:lnTo>
                  <a:lnTo>
                    <a:pt x="13648" y="4115"/>
                  </a:lnTo>
                  <a:lnTo>
                    <a:pt x="13648" y="4130"/>
                  </a:lnTo>
                  <a:lnTo>
                    <a:pt x="13618" y="4130"/>
                  </a:lnTo>
                  <a:lnTo>
                    <a:pt x="13599" y="4151"/>
                  </a:lnTo>
                  <a:lnTo>
                    <a:pt x="13570" y="4187"/>
                  </a:lnTo>
                  <a:lnTo>
                    <a:pt x="13550" y="4201"/>
                  </a:lnTo>
                  <a:lnTo>
                    <a:pt x="13521" y="4223"/>
                  </a:lnTo>
                  <a:lnTo>
                    <a:pt x="13550" y="4244"/>
                  </a:lnTo>
                  <a:lnTo>
                    <a:pt x="13599" y="4244"/>
                  </a:lnTo>
                  <a:lnTo>
                    <a:pt x="13648" y="4223"/>
                  </a:lnTo>
                  <a:lnTo>
                    <a:pt x="13667" y="4223"/>
                  </a:lnTo>
                  <a:lnTo>
                    <a:pt x="13697" y="4223"/>
                  </a:lnTo>
                  <a:lnTo>
                    <a:pt x="13745" y="4223"/>
                  </a:lnTo>
                  <a:lnTo>
                    <a:pt x="13765" y="4223"/>
                  </a:lnTo>
                  <a:lnTo>
                    <a:pt x="13794" y="4244"/>
                  </a:lnTo>
                  <a:lnTo>
                    <a:pt x="13814" y="4280"/>
                  </a:lnTo>
                  <a:lnTo>
                    <a:pt x="13814" y="4294"/>
                  </a:lnTo>
                  <a:lnTo>
                    <a:pt x="13843" y="4316"/>
                  </a:lnTo>
                  <a:lnTo>
                    <a:pt x="13863" y="4316"/>
                  </a:lnTo>
                  <a:lnTo>
                    <a:pt x="13912" y="4294"/>
                  </a:lnTo>
                  <a:lnTo>
                    <a:pt x="13912" y="4280"/>
                  </a:lnTo>
                  <a:lnTo>
                    <a:pt x="13941" y="4258"/>
                  </a:lnTo>
                  <a:lnTo>
                    <a:pt x="13941" y="4244"/>
                  </a:lnTo>
                  <a:lnTo>
                    <a:pt x="13960" y="4223"/>
                  </a:lnTo>
                  <a:lnTo>
                    <a:pt x="14019" y="4201"/>
                  </a:lnTo>
                  <a:lnTo>
                    <a:pt x="14039" y="4187"/>
                  </a:lnTo>
                  <a:lnTo>
                    <a:pt x="14039" y="4151"/>
                  </a:lnTo>
                  <a:lnTo>
                    <a:pt x="14039" y="4115"/>
                  </a:lnTo>
                  <a:lnTo>
                    <a:pt x="14019" y="4080"/>
                  </a:lnTo>
                  <a:lnTo>
                    <a:pt x="14039" y="4058"/>
                  </a:lnTo>
                  <a:lnTo>
                    <a:pt x="14068" y="4058"/>
                  </a:lnTo>
                  <a:close/>
                  <a:moveTo>
                    <a:pt x="9437" y="2147"/>
                  </a:moveTo>
                  <a:lnTo>
                    <a:pt x="9457" y="2169"/>
                  </a:lnTo>
                  <a:lnTo>
                    <a:pt x="9486" y="2219"/>
                  </a:lnTo>
                  <a:lnTo>
                    <a:pt x="9506" y="2312"/>
                  </a:lnTo>
                  <a:lnTo>
                    <a:pt x="9506" y="2362"/>
                  </a:lnTo>
                  <a:lnTo>
                    <a:pt x="9506" y="2398"/>
                  </a:lnTo>
                  <a:lnTo>
                    <a:pt x="9554" y="2419"/>
                  </a:lnTo>
                  <a:lnTo>
                    <a:pt x="9603" y="2398"/>
                  </a:lnTo>
                  <a:lnTo>
                    <a:pt x="9633" y="2383"/>
                  </a:lnTo>
                  <a:lnTo>
                    <a:pt x="9652" y="2362"/>
                  </a:lnTo>
                  <a:lnTo>
                    <a:pt x="9681" y="2383"/>
                  </a:lnTo>
                  <a:lnTo>
                    <a:pt x="9730" y="2398"/>
                  </a:lnTo>
                  <a:lnTo>
                    <a:pt x="9750" y="2419"/>
                  </a:lnTo>
                  <a:lnTo>
                    <a:pt x="9799" y="2398"/>
                  </a:lnTo>
                  <a:lnTo>
                    <a:pt x="9828" y="2362"/>
                  </a:lnTo>
                  <a:lnTo>
                    <a:pt x="9877" y="2312"/>
                  </a:lnTo>
                  <a:lnTo>
                    <a:pt x="9926" y="2290"/>
                  </a:lnTo>
                  <a:lnTo>
                    <a:pt x="10004" y="2276"/>
                  </a:lnTo>
                  <a:lnTo>
                    <a:pt x="10023" y="2254"/>
                  </a:lnTo>
                  <a:lnTo>
                    <a:pt x="10023" y="2219"/>
                  </a:lnTo>
                  <a:lnTo>
                    <a:pt x="10023" y="2183"/>
                  </a:lnTo>
                  <a:lnTo>
                    <a:pt x="10053" y="2183"/>
                  </a:lnTo>
                  <a:lnTo>
                    <a:pt x="10150" y="2169"/>
                  </a:lnTo>
                  <a:lnTo>
                    <a:pt x="10199" y="2147"/>
                  </a:lnTo>
                  <a:lnTo>
                    <a:pt x="10248" y="2147"/>
                  </a:lnTo>
                  <a:lnTo>
                    <a:pt x="10297" y="2133"/>
                  </a:lnTo>
                  <a:lnTo>
                    <a:pt x="10346" y="2111"/>
                  </a:lnTo>
                  <a:lnTo>
                    <a:pt x="10395" y="2111"/>
                  </a:lnTo>
                  <a:lnTo>
                    <a:pt x="10414" y="2090"/>
                  </a:lnTo>
                  <a:lnTo>
                    <a:pt x="10414" y="2076"/>
                  </a:lnTo>
                  <a:lnTo>
                    <a:pt x="10443" y="2054"/>
                  </a:lnTo>
                  <a:lnTo>
                    <a:pt x="10414" y="2040"/>
                  </a:lnTo>
                  <a:lnTo>
                    <a:pt x="10414" y="1983"/>
                  </a:lnTo>
                  <a:lnTo>
                    <a:pt x="10395" y="1932"/>
                  </a:lnTo>
                  <a:lnTo>
                    <a:pt x="10346" y="1897"/>
                  </a:lnTo>
                  <a:lnTo>
                    <a:pt x="10316" y="1875"/>
                  </a:lnTo>
                  <a:lnTo>
                    <a:pt x="10297" y="1875"/>
                  </a:lnTo>
                  <a:lnTo>
                    <a:pt x="10248" y="1875"/>
                  </a:lnTo>
                  <a:lnTo>
                    <a:pt x="10219" y="1875"/>
                  </a:lnTo>
                  <a:lnTo>
                    <a:pt x="10199" y="1839"/>
                  </a:lnTo>
                  <a:lnTo>
                    <a:pt x="10170" y="1825"/>
                  </a:lnTo>
                  <a:lnTo>
                    <a:pt x="10150" y="1789"/>
                  </a:lnTo>
                  <a:lnTo>
                    <a:pt x="10072" y="1768"/>
                  </a:lnTo>
                  <a:lnTo>
                    <a:pt x="10023" y="1768"/>
                  </a:lnTo>
                  <a:lnTo>
                    <a:pt x="9974" y="1768"/>
                  </a:lnTo>
                  <a:lnTo>
                    <a:pt x="9955" y="1753"/>
                  </a:lnTo>
                  <a:lnTo>
                    <a:pt x="9926" y="1732"/>
                  </a:lnTo>
                  <a:lnTo>
                    <a:pt x="9877" y="1732"/>
                  </a:lnTo>
                  <a:lnTo>
                    <a:pt x="9847" y="1718"/>
                  </a:lnTo>
                  <a:lnTo>
                    <a:pt x="9828" y="1732"/>
                  </a:lnTo>
                  <a:lnTo>
                    <a:pt x="9828" y="1753"/>
                  </a:lnTo>
                  <a:lnTo>
                    <a:pt x="9828" y="1789"/>
                  </a:lnTo>
                  <a:lnTo>
                    <a:pt x="9799" y="1825"/>
                  </a:lnTo>
                  <a:lnTo>
                    <a:pt x="9799" y="1839"/>
                  </a:lnTo>
                  <a:lnTo>
                    <a:pt x="9750" y="1861"/>
                  </a:lnTo>
                  <a:lnTo>
                    <a:pt x="9701" y="1911"/>
                  </a:lnTo>
                  <a:lnTo>
                    <a:pt x="9633" y="1947"/>
                  </a:lnTo>
                  <a:lnTo>
                    <a:pt x="9603" y="1983"/>
                  </a:lnTo>
                  <a:lnTo>
                    <a:pt x="9554" y="2018"/>
                  </a:lnTo>
                  <a:lnTo>
                    <a:pt x="9486" y="2054"/>
                  </a:lnTo>
                  <a:lnTo>
                    <a:pt x="9437" y="2111"/>
                  </a:lnTo>
                  <a:lnTo>
                    <a:pt x="9408" y="2147"/>
                  </a:lnTo>
                  <a:lnTo>
                    <a:pt x="9437" y="2147"/>
                  </a:lnTo>
                  <a:close/>
                  <a:moveTo>
                    <a:pt x="14634" y="3536"/>
                  </a:moveTo>
                  <a:lnTo>
                    <a:pt x="14634" y="3536"/>
                  </a:lnTo>
                  <a:lnTo>
                    <a:pt x="14634" y="3521"/>
                  </a:lnTo>
                  <a:lnTo>
                    <a:pt x="14634" y="3500"/>
                  </a:lnTo>
                  <a:lnTo>
                    <a:pt x="14605" y="3500"/>
                  </a:lnTo>
                  <a:lnTo>
                    <a:pt x="14605" y="3521"/>
                  </a:lnTo>
                  <a:lnTo>
                    <a:pt x="14634" y="3536"/>
                  </a:lnTo>
                  <a:close/>
                </a:path>
              </a:pathLst>
            </a:custGeom>
            <a:grpFill/>
            <a:ln w="12700">
              <a:round/>
            </a:ln>
          </p:spPr>
          <p:txBody>
            <a:bodyPr lIns="0" tIns="0" rIns="0" bIns="0"/>
            <a:lstStyle/>
            <a:p>
              <a:pPr defTabSz="228554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35991" y="2144275"/>
            <a:ext cx="11320040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Covid-19</a:t>
            </a:r>
            <a:r>
              <a:rPr lang="mn-MN" sz="4400" dirty="0" smtClean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 вирусээс сэргийлэх </a:t>
            </a:r>
            <a:r>
              <a:rPr lang="mn-MN" sz="4400" dirty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арга хэмжээний </a:t>
            </a:r>
            <a:r>
              <a:rPr lang="mn-MN" sz="4400" dirty="0" smtClean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бизнест үзүүлж буй </a:t>
            </a:r>
          </a:p>
          <a:p>
            <a:pPr algn="ctr">
              <a:lnSpc>
                <a:spcPct val="80000"/>
              </a:lnSpc>
            </a:pPr>
            <a:r>
              <a:rPr lang="mn-MN" sz="4400" dirty="0" smtClean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нөлөөний </a:t>
            </a:r>
            <a:r>
              <a:rPr lang="mn-MN" sz="4400" dirty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судалгаа</a:t>
            </a:r>
          </a:p>
        </p:txBody>
      </p:sp>
      <p:sp>
        <p:nvSpPr>
          <p:cNvPr id="9" name="Rectangle 8"/>
          <p:cNvSpPr/>
          <p:nvPr/>
        </p:nvSpPr>
        <p:spPr>
          <a:xfrm>
            <a:off x="5763531" y="3992485"/>
            <a:ext cx="664961" cy="359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" name="TextBox 1"/>
          <p:cNvSpPr txBox="1"/>
          <p:nvPr/>
        </p:nvSpPr>
        <p:spPr>
          <a:xfrm>
            <a:off x="4887854" y="5214025"/>
            <a:ext cx="24163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1600" dirty="0">
                <a:solidFill>
                  <a:schemeClr val="accent1">
                    <a:lumMod val="50000"/>
                  </a:schemeClr>
                </a:solidFill>
              </a:rPr>
              <a:t>Улаанбаатар хот</a:t>
            </a:r>
          </a:p>
          <a:p>
            <a:pPr algn="ctr"/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</a:rPr>
              <a:t>2020.0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05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" y="6760967"/>
            <a:ext cx="12192000" cy="100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0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074140" y="4376528"/>
            <a:ext cx="107951" cy="107951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6074140" y="3693899"/>
            <a:ext cx="107951" cy="107951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6118585" y="3919323"/>
            <a:ext cx="0" cy="349251"/>
          </a:xfrm>
          <a:prstGeom prst="line">
            <a:avLst/>
          </a:prstGeom>
          <a:noFill/>
          <a:ln w="12700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>
            <a:off x="2321285" y="4095526"/>
            <a:ext cx="3797300" cy="0"/>
          </a:xfrm>
          <a:prstGeom prst="line">
            <a:avLst/>
          </a:prstGeom>
          <a:noFill/>
          <a:ln w="12700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44" name="Rectangle 45"/>
          <p:cNvSpPr>
            <a:spLocks noChangeArrowheads="1"/>
          </p:cNvSpPr>
          <p:nvPr/>
        </p:nvSpPr>
        <p:spPr bwMode="auto">
          <a:xfrm>
            <a:off x="1673589" y="3770098"/>
            <a:ext cx="647700" cy="649289"/>
          </a:xfrm>
          <a:prstGeom prst="rect">
            <a:avLst/>
          </a:prstGeom>
          <a:solidFill>
            <a:schemeClr val="accent1"/>
          </a:solidFill>
          <a:ln w="127000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45" name="Freeform 46"/>
          <p:cNvSpPr>
            <a:spLocks noEditPoints="1"/>
          </p:cNvSpPr>
          <p:nvPr/>
        </p:nvSpPr>
        <p:spPr bwMode="auto">
          <a:xfrm>
            <a:off x="1854568" y="3919323"/>
            <a:ext cx="282575" cy="350839"/>
          </a:xfrm>
          <a:custGeom>
            <a:avLst/>
            <a:gdLst>
              <a:gd name="T0" fmla="*/ 21 w 89"/>
              <a:gd name="T1" fmla="*/ 0 h 110"/>
              <a:gd name="T2" fmla="*/ 19 w 89"/>
              <a:gd name="T3" fmla="*/ 9 h 110"/>
              <a:gd name="T4" fmla="*/ 9 w 89"/>
              <a:gd name="T5" fmla="*/ 12 h 110"/>
              <a:gd name="T6" fmla="*/ 3 w 89"/>
              <a:gd name="T7" fmla="*/ 19 h 110"/>
              <a:gd name="T8" fmla="*/ 0 w 89"/>
              <a:gd name="T9" fmla="*/ 107 h 110"/>
              <a:gd name="T10" fmla="*/ 47 w 89"/>
              <a:gd name="T11" fmla="*/ 110 h 110"/>
              <a:gd name="T12" fmla="*/ 49 w 89"/>
              <a:gd name="T13" fmla="*/ 109 h 110"/>
              <a:gd name="T14" fmla="*/ 89 w 89"/>
              <a:gd name="T15" fmla="*/ 69 h 110"/>
              <a:gd name="T16" fmla="*/ 89 w 89"/>
              <a:gd name="T17" fmla="*/ 69 h 110"/>
              <a:gd name="T18" fmla="*/ 87 w 89"/>
              <a:gd name="T19" fmla="*/ 0 h 110"/>
              <a:gd name="T20" fmla="*/ 6 w 89"/>
              <a:gd name="T21" fmla="*/ 104 h 110"/>
              <a:gd name="T22" fmla="*/ 9 w 89"/>
              <a:gd name="T23" fmla="*/ 24 h 110"/>
              <a:gd name="T24" fmla="*/ 12 w 89"/>
              <a:gd name="T25" fmla="*/ 101 h 110"/>
              <a:gd name="T26" fmla="*/ 44 w 89"/>
              <a:gd name="T27" fmla="*/ 104 h 110"/>
              <a:gd name="T28" fmla="*/ 49 w 89"/>
              <a:gd name="T29" fmla="*/ 101 h 110"/>
              <a:gd name="T30" fmla="*/ 53 w 89"/>
              <a:gd name="T31" fmla="*/ 95 h 110"/>
              <a:gd name="T32" fmla="*/ 15 w 89"/>
              <a:gd name="T33" fmla="*/ 15 h 110"/>
              <a:gd name="T34" fmla="*/ 19 w 89"/>
              <a:gd name="T35" fmla="*/ 89 h 110"/>
              <a:gd name="T36" fmla="*/ 53 w 89"/>
              <a:gd name="T37" fmla="*/ 92 h 110"/>
              <a:gd name="T38" fmla="*/ 59 w 89"/>
              <a:gd name="T39" fmla="*/ 92 h 110"/>
              <a:gd name="T40" fmla="*/ 59 w 89"/>
              <a:gd name="T41" fmla="*/ 92 h 110"/>
              <a:gd name="T42" fmla="*/ 68 w 89"/>
              <a:gd name="T43" fmla="*/ 82 h 110"/>
              <a:gd name="T44" fmla="*/ 80 w 89"/>
              <a:gd name="T45" fmla="*/ 71 h 110"/>
              <a:gd name="T46" fmla="*/ 84 w 89"/>
              <a:gd name="T47" fmla="*/ 66 h 110"/>
              <a:gd name="T48" fmla="*/ 62 w 89"/>
              <a:gd name="T49" fmla="*/ 69 h 110"/>
              <a:gd name="T50" fmla="*/ 24 w 89"/>
              <a:gd name="T51" fmla="*/ 86 h 110"/>
              <a:gd name="T52" fmla="*/ 84 w 89"/>
              <a:gd name="T53" fmla="*/ 6 h 110"/>
              <a:gd name="T54" fmla="*/ 30 w 89"/>
              <a:gd name="T55" fmla="*/ 16 h 110"/>
              <a:gd name="T56" fmla="*/ 76 w 89"/>
              <a:gd name="T57" fmla="*/ 13 h 110"/>
              <a:gd name="T58" fmla="*/ 76 w 89"/>
              <a:gd name="T59" fmla="*/ 19 h 110"/>
              <a:gd name="T60" fmla="*/ 30 w 89"/>
              <a:gd name="T61" fmla="*/ 16 h 110"/>
              <a:gd name="T62" fmla="*/ 33 w 89"/>
              <a:gd name="T63" fmla="*/ 23 h 110"/>
              <a:gd name="T64" fmla="*/ 79 w 89"/>
              <a:gd name="T65" fmla="*/ 26 h 110"/>
              <a:gd name="T66" fmla="*/ 33 w 89"/>
              <a:gd name="T67" fmla="*/ 29 h 110"/>
              <a:gd name="T68" fmla="*/ 30 w 89"/>
              <a:gd name="T69" fmla="*/ 36 h 110"/>
              <a:gd name="T70" fmla="*/ 76 w 89"/>
              <a:gd name="T71" fmla="*/ 34 h 110"/>
              <a:gd name="T72" fmla="*/ 76 w 89"/>
              <a:gd name="T73" fmla="*/ 39 h 110"/>
              <a:gd name="T74" fmla="*/ 30 w 89"/>
              <a:gd name="T75" fmla="*/ 36 h 110"/>
              <a:gd name="T76" fmla="*/ 33 w 89"/>
              <a:gd name="T77" fmla="*/ 44 h 110"/>
              <a:gd name="T78" fmla="*/ 79 w 89"/>
              <a:gd name="T79" fmla="*/ 47 h 110"/>
              <a:gd name="T80" fmla="*/ 33 w 89"/>
              <a:gd name="T81" fmla="*/ 50 h 110"/>
              <a:gd name="T82" fmla="*/ 30 w 89"/>
              <a:gd name="T83" fmla="*/ 57 h 110"/>
              <a:gd name="T84" fmla="*/ 76 w 89"/>
              <a:gd name="T85" fmla="*/ 54 h 110"/>
              <a:gd name="T86" fmla="*/ 76 w 89"/>
              <a:gd name="T87" fmla="*/ 60 h 110"/>
              <a:gd name="T88" fmla="*/ 30 w 89"/>
              <a:gd name="T89" fmla="*/ 57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89" h="110">
                <a:moveTo>
                  <a:pt x="87" y="0"/>
                </a:moveTo>
                <a:cubicBezTo>
                  <a:pt x="21" y="0"/>
                  <a:pt x="21" y="0"/>
                  <a:pt x="21" y="0"/>
                </a:cubicBezTo>
                <a:cubicBezTo>
                  <a:pt x="20" y="0"/>
                  <a:pt x="19" y="1"/>
                  <a:pt x="19" y="3"/>
                </a:cubicBezTo>
                <a:cubicBezTo>
                  <a:pt x="19" y="9"/>
                  <a:pt x="19" y="9"/>
                  <a:pt x="19" y="9"/>
                </a:cubicBezTo>
                <a:cubicBezTo>
                  <a:pt x="12" y="9"/>
                  <a:pt x="12" y="9"/>
                  <a:pt x="12" y="9"/>
                </a:cubicBezTo>
                <a:cubicBezTo>
                  <a:pt x="11" y="9"/>
                  <a:pt x="9" y="11"/>
                  <a:pt x="9" y="12"/>
                </a:cubicBezTo>
                <a:cubicBezTo>
                  <a:pt x="9" y="19"/>
                  <a:pt x="9" y="19"/>
                  <a:pt x="9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1" y="19"/>
                  <a:pt x="0" y="20"/>
                  <a:pt x="0" y="21"/>
                </a:cubicBezTo>
                <a:cubicBezTo>
                  <a:pt x="0" y="107"/>
                  <a:pt x="0" y="107"/>
                  <a:pt x="0" y="107"/>
                </a:cubicBezTo>
                <a:cubicBezTo>
                  <a:pt x="0" y="109"/>
                  <a:pt x="1" y="110"/>
                  <a:pt x="3" y="110"/>
                </a:cubicBezTo>
                <a:cubicBezTo>
                  <a:pt x="47" y="110"/>
                  <a:pt x="47" y="110"/>
                  <a:pt x="47" y="110"/>
                </a:cubicBezTo>
                <a:cubicBezTo>
                  <a:pt x="47" y="110"/>
                  <a:pt x="47" y="110"/>
                  <a:pt x="48" y="110"/>
                </a:cubicBezTo>
                <a:cubicBezTo>
                  <a:pt x="48" y="110"/>
                  <a:pt x="48" y="110"/>
                  <a:pt x="49" y="109"/>
                </a:cubicBezTo>
                <a:cubicBezTo>
                  <a:pt x="89" y="71"/>
                  <a:pt x="89" y="71"/>
                  <a:pt x="89" y="71"/>
                </a:cubicBezTo>
                <a:cubicBezTo>
                  <a:pt x="89" y="70"/>
                  <a:pt x="89" y="70"/>
                  <a:pt x="89" y="69"/>
                </a:cubicBezTo>
                <a:cubicBezTo>
                  <a:pt x="89" y="69"/>
                  <a:pt x="89" y="69"/>
                  <a:pt x="89" y="69"/>
                </a:cubicBezTo>
                <a:cubicBezTo>
                  <a:pt x="89" y="69"/>
                  <a:pt x="89" y="69"/>
                  <a:pt x="89" y="69"/>
                </a:cubicBezTo>
                <a:cubicBezTo>
                  <a:pt x="89" y="3"/>
                  <a:pt x="89" y="3"/>
                  <a:pt x="89" y="3"/>
                </a:cubicBezTo>
                <a:cubicBezTo>
                  <a:pt x="89" y="1"/>
                  <a:pt x="88" y="0"/>
                  <a:pt x="87" y="0"/>
                </a:cubicBezTo>
                <a:close/>
                <a:moveTo>
                  <a:pt x="44" y="104"/>
                </a:moveTo>
                <a:cubicBezTo>
                  <a:pt x="6" y="104"/>
                  <a:pt x="6" y="104"/>
                  <a:pt x="6" y="104"/>
                </a:cubicBezTo>
                <a:cubicBezTo>
                  <a:pt x="6" y="24"/>
                  <a:pt x="6" y="24"/>
                  <a:pt x="6" y="24"/>
                </a:cubicBezTo>
                <a:cubicBezTo>
                  <a:pt x="9" y="24"/>
                  <a:pt x="9" y="24"/>
                  <a:pt x="9" y="24"/>
                </a:cubicBezTo>
                <a:cubicBezTo>
                  <a:pt x="9" y="98"/>
                  <a:pt x="9" y="98"/>
                  <a:pt x="9" y="98"/>
                </a:cubicBezTo>
                <a:cubicBezTo>
                  <a:pt x="9" y="100"/>
                  <a:pt x="11" y="101"/>
                  <a:pt x="12" y="101"/>
                </a:cubicBezTo>
                <a:cubicBezTo>
                  <a:pt x="44" y="101"/>
                  <a:pt x="44" y="101"/>
                  <a:pt x="44" y="101"/>
                </a:cubicBezTo>
                <a:lnTo>
                  <a:pt x="44" y="104"/>
                </a:lnTo>
                <a:close/>
                <a:moveTo>
                  <a:pt x="49" y="101"/>
                </a:moveTo>
                <a:cubicBezTo>
                  <a:pt x="49" y="101"/>
                  <a:pt x="49" y="101"/>
                  <a:pt x="49" y="101"/>
                </a:cubicBezTo>
                <a:cubicBezTo>
                  <a:pt x="49" y="101"/>
                  <a:pt x="49" y="101"/>
                  <a:pt x="49" y="101"/>
                </a:cubicBezTo>
                <a:close/>
                <a:moveTo>
                  <a:pt x="53" y="95"/>
                </a:moveTo>
                <a:cubicBezTo>
                  <a:pt x="15" y="95"/>
                  <a:pt x="15" y="95"/>
                  <a:pt x="15" y="95"/>
                </a:cubicBezTo>
                <a:cubicBezTo>
                  <a:pt x="15" y="15"/>
                  <a:pt x="15" y="15"/>
                  <a:pt x="15" y="15"/>
                </a:cubicBezTo>
                <a:cubicBezTo>
                  <a:pt x="19" y="15"/>
                  <a:pt x="19" y="15"/>
                  <a:pt x="19" y="15"/>
                </a:cubicBezTo>
                <a:cubicBezTo>
                  <a:pt x="19" y="89"/>
                  <a:pt x="19" y="89"/>
                  <a:pt x="19" y="89"/>
                </a:cubicBezTo>
                <a:cubicBezTo>
                  <a:pt x="19" y="90"/>
                  <a:pt x="20" y="92"/>
                  <a:pt x="21" y="92"/>
                </a:cubicBezTo>
                <a:cubicBezTo>
                  <a:pt x="53" y="92"/>
                  <a:pt x="53" y="92"/>
                  <a:pt x="53" y="92"/>
                </a:cubicBezTo>
                <a:lnTo>
                  <a:pt x="53" y="95"/>
                </a:lnTo>
                <a:close/>
                <a:moveTo>
                  <a:pt x="59" y="92"/>
                </a:moveTo>
                <a:cubicBezTo>
                  <a:pt x="59" y="92"/>
                  <a:pt x="59" y="92"/>
                  <a:pt x="59" y="92"/>
                </a:cubicBezTo>
                <a:cubicBezTo>
                  <a:pt x="59" y="92"/>
                  <a:pt x="59" y="92"/>
                  <a:pt x="59" y="92"/>
                </a:cubicBezTo>
                <a:close/>
                <a:moveTo>
                  <a:pt x="69" y="82"/>
                </a:moveTo>
                <a:cubicBezTo>
                  <a:pt x="68" y="82"/>
                  <a:pt x="68" y="82"/>
                  <a:pt x="68" y="82"/>
                </a:cubicBezTo>
                <a:cubicBezTo>
                  <a:pt x="68" y="71"/>
                  <a:pt x="68" y="71"/>
                  <a:pt x="68" y="71"/>
                </a:cubicBezTo>
                <a:cubicBezTo>
                  <a:pt x="80" y="71"/>
                  <a:pt x="80" y="71"/>
                  <a:pt x="80" y="71"/>
                </a:cubicBezTo>
                <a:lnTo>
                  <a:pt x="69" y="82"/>
                </a:lnTo>
                <a:close/>
                <a:moveTo>
                  <a:pt x="84" y="66"/>
                </a:moveTo>
                <a:cubicBezTo>
                  <a:pt x="65" y="66"/>
                  <a:pt x="65" y="66"/>
                  <a:pt x="65" y="66"/>
                </a:cubicBezTo>
                <a:cubicBezTo>
                  <a:pt x="64" y="66"/>
                  <a:pt x="62" y="67"/>
                  <a:pt x="62" y="69"/>
                </a:cubicBezTo>
                <a:cubicBezTo>
                  <a:pt x="62" y="86"/>
                  <a:pt x="62" y="86"/>
                  <a:pt x="62" y="86"/>
                </a:cubicBezTo>
                <a:cubicBezTo>
                  <a:pt x="24" y="86"/>
                  <a:pt x="24" y="86"/>
                  <a:pt x="24" y="86"/>
                </a:cubicBezTo>
                <a:cubicBezTo>
                  <a:pt x="24" y="6"/>
                  <a:pt x="24" y="6"/>
                  <a:pt x="24" y="6"/>
                </a:cubicBezTo>
                <a:cubicBezTo>
                  <a:pt x="84" y="6"/>
                  <a:pt x="84" y="6"/>
                  <a:pt x="84" y="6"/>
                </a:cubicBezTo>
                <a:lnTo>
                  <a:pt x="84" y="66"/>
                </a:lnTo>
                <a:close/>
                <a:moveTo>
                  <a:pt x="30" y="16"/>
                </a:moveTo>
                <a:cubicBezTo>
                  <a:pt x="30" y="14"/>
                  <a:pt x="31" y="13"/>
                  <a:pt x="33" y="13"/>
                </a:cubicBezTo>
                <a:cubicBezTo>
                  <a:pt x="76" y="13"/>
                  <a:pt x="76" y="13"/>
                  <a:pt x="76" y="13"/>
                </a:cubicBezTo>
                <a:cubicBezTo>
                  <a:pt x="77" y="13"/>
                  <a:pt x="79" y="14"/>
                  <a:pt x="79" y="16"/>
                </a:cubicBezTo>
                <a:cubicBezTo>
                  <a:pt x="79" y="17"/>
                  <a:pt x="77" y="19"/>
                  <a:pt x="76" y="19"/>
                </a:cubicBezTo>
                <a:cubicBezTo>
                  <a:pt x="33" y="19"/>
                  <a:pt x="33" y="19"/>
                  <a:pt x="33" y="19"/>
                </a:cubicBezTo>
                <a:cubicBezTo>
                  <a:pt x="31" y="19"/>
                  <a:pt x="30" y="17"/>
                  <a:pt x="30" y="16"/>
                </a:cubicBezTo>
                <a:close/>
                <a:moveTo>
                  <a:pt x="30" y="26"/>
                </a:moveTo>
                <a:cubicBezTo>
                  <a:pt x="30" y="25"/>
                  <a:pt x="31" y="23"/>
                  <a:pt x="33" y="23"/>
                </a:cubicBezTo>
                <a:cubicBezTo>
                  <a:pt x="76" y="23"/>
                  <a:pt x="76" y="23"/>
                  <a:pt x="76" y="23"/>
                </a:cubicBezTo>
                <a:cubicBezTo>
                  <a:pt x="77" y="23"/>
                  <a:pt x="79" y="25"/>
                  <a:pt x="79" y="26"/>
                </a:cubicBezTo>
                <a:cubicBezTo>
                  <a:pt x="79" y="28"/>
                  <a:pt x="77" y="29"/>
                  <a:pt x="76" y="29"/>
                </a:cubicBezTo>
                <a:cubicBezTo>
                  <a:pt x="33" y="29"/>
                  <a:pt x="33" y="29"/>
                  <a:pt x="33" y="29"/>
                </a:cubicBezTo>
                <a:cubicBezTo>
                  <a:pt x="31" y="29"/>
                  <a:pt x="30" y="28"/>
                  <a:pt x="30" y="26"/>
                </a:cubicBezTo>
                <a:close/>
                <a:moveTo>
                  <a:pt x="30" y="36"/>
                </a:moveTo>
                <a:cubicBezTo>
                  <a:pt x="30" y="35"/>
                  <a:pt x="31" y="34"/>
                  <a:pt x="33" y="34"/>
                </a:cubicBezTo>
                <a:cubicBezTo>
                  <a:pt x="76" y="34"/>
                  <a:pt x="76" y="34"/>
                  <a:pt x="76" y="34"/>
                </a:cubicBezTo>
                <a:cubicBezTo>
                  <a:pt x="77" y="34"/>
                  <a:pt x="79" y="35"/>
                  <a:pt x="79" y="36"/>
                </a:cubicBezTo>
                <a:cubicBezTo>
                  <a:pt x="79" y="38"/>
                  <a:pt x="77" y="39"/>
                  <a:pt x="76" y="39"/>
                </a:cubicBezTo>
                <a:cubicBezTo>
                  <a:pt x="33" y="39"/>
                  <a:pt x="33" y="39"/>
                  <a:pt x="33" y="39"/>
                </a:cubicBezTo>
                <a:cubicBezTo>
                  <a:pt x="31" y="39"/>
                  <a:pt x="30" y="38"/>
                  <a:pt x="30" y="36"/>
                </a:cubicBezTo>
                <a:close/>
                <a:moveTo>
                  <a:pt x="30" y="47"/>
                </a:moveTo>
                <a:cubicBezTo>
                  <a:pt x="30" y="45"/>
                  <a:pt x="31" y="44"/>
                  <a:pt x="33" y="44"/>
                </a:cubicBezTo>
                <a:cubicBezTo>
                  <a:pt x="76" y="44"/>
                  <a:pt x="76" y="44"/>
                  <a:pt x="76" y="44"/>
                </a:cubicBezTo>
                <a:cubicBezTo>
                  <a:pt x="77" y="44"/>
                  <a:pt x="79" y="45"/>
                  <a:pt x="79" y="47"/>
                </a:cubicBezTo>
                <a:cubicBezTo>
                  <a:pt x="79" y="48"/>
                  <a:pt x="77" y="50"/>
                  <a:pt x="76" y="50"/>
                </a:cubicBezTo>
                <a:cubicBezTo>
                  <a:pt x="33" y="50"/>
                  <a:pt x="33" y="50"/>
                  <a:pt x="33" y="50"/>
                </a:cubicBezTo>
                <a:cubicBezTo>
                  <a:pt x="31" y="50"/>
                  <a:pt x="30" y="48"/>
                  <a:pt x="30" y="47"/>
                </a:cubicBezTo>
                <a:close/>
                <a:moveTo>
                  <a:pt x="30" y="57"/>
                </a:moveTo>
                <a:cubicBezTo>
                  <a:pt x="30" y="56"/>
                  <a:pt x="31" y="54"/>
                  <a:pt x="33" y="54"/>
                </a:cubicBezTo>
                <a:cubicBezTo>
                  <a:pt x="76" y="54"/>
                  <a:pt x="76" y="54"/>
                  <a:pt x="76" y="54"/>
                </a:cubicBezTo>
                <a:cubicBezTo>
                  <a:pt x="77" y="54"/>
                  <a:pt x="79" y="56"/>
                  <a:pt x="79" y="57"/>
                </a:cubicBezTo>
                <a:cubicBezTo>
                  <a:pt x="79" y="59"/>
                  <a:pt x="77" y="60"/>
                  <a:pt x="76" y="60"/>
                </a:cubicBezTo>
                <a:cubicBezTo>
                  <a:pt x="33" y="60"/>
                  <a:pt x="33" y="60"/>
                  <a:pt x="33" y="60"/>
                </a:cubicBezTo>
                <a:cubicBezTo>
                  <a:pt x="31" y="60"/>
                  <a:pt x="30" y="59"/>
                  <a:pt x="30" y="5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63" name="TextBox 62"/>
          <p:cNvSpPr txBox="1"/>
          <p:nvPr/>
        </p:nvSpPr>
        <p:spPr>
          <a:xfrm>
            <a:off x="2318122" y="3149882"/>
            <a:ext cx="335121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mn-MN" sz="4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АГУУЛГА </a:t>
            </a:r>
            <a:endParaRPr lang="id-ID" sz="4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536103" y="3579356"/>
            <a:ext cx="299928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 үзүүлж буй нөлөө</a:t>
            </a:r>
            <a:endParaRPr lang="id-ID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604919" y="4161313"/>
            <a:ext cx="4051142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Үүсээд буй хүндрэл</a:t>
            </a:r>
            <a:endParaRPr lang="id-ID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6122585" y="4641904"/>
            <a:ext cx="0" cy="349251"/>
          </a:xfrm>
          <a:prstGeom prst="line">
            <a:avLst/>
          </a:prstGeom>
          <a:noFill/>
          <a:ln w="12700" cap="flat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6074139" y="5148580"/>
            <a:ext cx="107951" cy="107951"/>
          </a:xfrm>
          <a:prstGeom prst="rect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13" name="TextBox 12"/>
          <p:cNvSpPr txBox="1"/>
          <p:nvPr/>
        </p:nvSpPr>
        <p:spPr>
          <a:xfrm>
            <a:off x="6596359" y="4825414"/>
            <a:ext cx="4051142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Цаашид авч хэрэгжүүлэх арга хэмжээ </a:t>
            </a:r>
            <a:endParaRPr lang="id-ID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765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377" y="274815"/>
            <a:ext cx="10515600" cy="3775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354">
              <a:lnSpc>
                <a:spcPct val="100000"/>
              </a:lnSpc>
            </a:pPr>
            <a:r>
              <a:rPr lang="mn-MN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 үзүүлж буй нөлөө</a:t>
            </a:r>
            <a:endParaRPr lang="id-ID" sz="32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Content Placeholder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153353"/>
              </p:ext>
            </p:extLst>
          </p:nvPr>
        </p:nvGraphicFramePr>
        <p:xfrm>
          <a:off x="436758" y="1411111"/>
          <a:ext cx="50157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2557755312"/>
              </p:ext>
            </p:extLst>
          </p:nvPr>
        </p:nvGraphicFramePr>
        <p:xfrm>
          <a:off x="5566384" y="1417521"/>
          <a:ext cx="6254045" cy="4984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Line"/>
          <p:cNvSpPr>
            <a:spLocks noChangeShapeType="1"/>
          </p:cNvSpPr>
          <p:nvPr/>
        </p:nvSpPr>
        <p:spPr bwMode="auto">
          <a:xfrm>
            <a:off x="1004023" y="736124"/>
            <a:ext cx="10330309" cy="6591"/>
          </a:xfrm>
          <a:prstGeom prst="lin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</p:spTree>
    <p:extLst>
      <p:ext uri="{BB962C8B-B14F-4D97-AF65-F5344CB8AC3E}">
        <p14:creationId xmlns:p14="http://schemas.microsoft.com/office/powerpoint/2010/main" val="265399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5"/>
          <p:cNvGrpSpPr/>
          <p:nvPr/>
        </p:nvGrpSpPr>
        <p:grpSpPr>
          <a:xfrm>
            <a:off x="6470706" y="3602210"/>
            <a:ext cx="1314751" cy="1139929"/>
            <a:chOff x="10620376" y="2985650"/>
            <a:chExt cx="2041525" cy="1770063"/>
          </a:xfrm>
        </p:grpSpPr>
        <p:sp>
          <p:nvSpPr>
            <p:cNvPr id="38" name="Freeform 29"/>
            <p:cNvSpPr>
              <a:spLocks/>
            </p:cNvSpPr>
            <p:nvPr/>
          </p:nvSpPr>
          <p:spPr bwMode="auto">
            <a:xfrm>
              <a:off x="10620376" y="2985650"/>
              <a:ext cx="1019175" cy="1770063"/>
            </a:xfrm>
            <a:custGeom>
              <a:avLst/>
              <a:gdLst>
                <a:gd name="T0" fmla="*/ 642 w 642"/>
                <a:gd name="T1" fmla="*/ 558 h 1115"/>
                <a:gd name="T2" fmla="*/ 320 w 642"/>
                <a:gd name="T3" fmla="*/ 0 h 1115"/>
                <a:gd name="T4" fmla="*/ 0 w 642"/>
                <a:gd name="T5" fmla="*/ 558 h 1115"/>
                <a:gd name="T6" fmla="*/ 320 w 642"/>
                <a:gd name="T7" fmla="*/ 1115 h 1115"/>
                <a:gd name="T8" fmla="*/ 642 w 642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2" h="1115">
                  <a:moveTo>
                    <a:pt x="642" y="558"/>
                  </a:moveTo>
                  <a:lnTo>
                    <a:pt x="320" y="0"/>
                  </a:lnTo>
                  <a:lnTo>
                    <a:pt x="0" y="558"/>
                  </a:lnTo>
                  <a:lnTo>
                    <a:pt x="320" y="1115"/>
                  </a:lnTo>
                  <a:lnTo>
                    <a:pt x="642" y="558"/>
                  </a:lnTo>
                  <a:close/>
                </a:path>
              </a:pathLst>
            </a:custGeom>
            <a:solidFill>
              <a:schemeClr val="accent5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0"/>
            <p:cNvSpPr>
              <a:spLocks/>
            </p:cNvSpPr>
            <p:nvPr/>
          </p:nvSpPr>
          <p:spPr bwMode="auto">
            <a:xfrm>
              <a:off x="11639551" y="2985650"/>
              <a:ext cx="1022350" cy="1770063"/>
            </a:xfrm>
            <a:custGeom>
              <a:avLst/>
              <a:gdLst>
                <a:gd name="T0" fmla="*/ 644 w 644"/>
                <a:gd name="T1" fmla="*/ 558 h 1115"/>
                <a:gd name="T2" fmla="*/ 322 w 644"/>
                <a:gd name="T3" fmla="*/ 0 h 1115"/>
                <a:gd name="T4" fmla="*/ 0 w 644"/>
                <a:gd name="T5" fmla="*/ 558 h 1115"/>
                <a:gd name="T6" fmla="*/ 322 w 644"/>
                <a:gd name="T7" fmla="*/ 1115 h 1115"/>
                <a:gd name="T8" fmla="*/ 644 w 644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8"/>
                  </a:moveTo>
                  <a:lnTo>
                    <a:pt x="322" y="0"/>
                  </a:lnTo>
                  <a:lnTo>
                    <a:pt x="0" y="558"/>
                  </a:lnTo>
                  <a:lnTo>
                    <a:pt x="322" y="1115"/>
                  </a:lnTo>
                  <a:lnTo>
                    <a:pt x="644" y="558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10620376" y="3871475"/>
              <a:ext cx="1530350" cy="884238"/>
            </a:xfrm>
            <a:custGeom>
              <a:avLst/>
              <a:gdLst>
                <a:gd name="T0" fmla="*/ 964 w 964"/>
                <a:gd name="T1" fmla="*/ 557 h 557"/>
                <a:gd name="T2" fmla="*/ 642 w 964"/>
                <a:gd name="T3" fmla="*/ 0 h 557"/>
                <a:gd name="T4" fmla="*/ 0 w 964"/>
                <a:gd name="T5" fmla="*/ 0 h 557"/>
                <a:gd name="T6" fmla="*/ 320 w 964"/>
                <a:gd name="T7" fmla="*/ 557 h 557"/>
                <a:gd name="T8" fmla="*/ 964 w 964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4" h="557">
                  <a:moveTo>
                    <a:pt x="964" y="557"/>
                  </a:moveTo>
                  <a:lnTo>
                    <a:pt x="642" y="0"/>
                  </a:lnTo>
                  <a:lnTo>
                    <a:pt x="0" y="0"/>
                  </a:lnTo>
                  <a:lnTo>
                    <a:pt x="320" y="557"/>
                  </a:lnTo>
                  <a:lnTo>
                    <a:pt x="964" y="557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32"/>
            <p:cNvSpPr>
              <a:spLocks/>
            </p:cNvSpPr>
            <p:nvPr/>
          </p:nvSpPr>
          <p:spPr bwMode="auto">
            <a:xfrm>
              <a:off x="10620376" y="2985650"/>
              <a:ext cx="1530350" cy="885825"/>
            </a:xfrm>
            <a:custGeom>
              <a:avLst/>
              <a:gdLst>
                <a:gd name="T0" fmla="*/ 0 w 964"/>
                <a:gd name="T1" fmla="*/ 558 h 558"/>
                <a:gd name="T2" fmla="*/ 642 w 964"/>
                <a:gd name="T3" fmla="*/ 558 h 558"/>
                <a:gd name="T4" fmla="*/ 964 w 964"/>
                <a:gd name="T5" fmla="*/ 0 h 558"/>
                <a:gd name="T6" fmla="*/ 320 w 964"/>
                <a:gd name="T7" fmla="*/ 0 h 558"/>
                <a:gd name="T8" fmla="*/ 0 w 964"/>
                <a:gd name="T9" fmla="*/ 558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4" h="558">
                  <a:moveTo>
                    <a:pt x="0" y="558"/>
                  </a:moveTo>
                  <a:lnTo>
                    <a:pt x="642" y="558"/>
                  </a:lnTo>
                  <a:lnTo>
                    <a:pt x="964" y="0"/>
                  </a:lnTo>
                  <a:lnTo>
                    <a:pt x="320" y="0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chemeClr val="accent5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1"/>
          <p:cNvGrpSpPr/>
          <p:nvPr/>
        </p:nvGrpSpPr>
        <p:grpSpPr>
          <a:xfrm>
            <a:off x="4921834" y="2708673"/>
            <a:ext cx="1314751" cy="1139929"/>
            <a:chOff x="8215313" y="1598175"/>
            <a:chExt cx="2041525" cy="1770063"/>
          </a:xfrm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>
              <a:off x="8215313" y="1598175"/>
              <a:ext cx="1022350" cy="1770063"/>
            </a:xfrm>
            <a:custGeom>
              <a:avLst/>
              <a:gdLst>
                <a:gd name="T0" fmla="*/ 644 w 644"/>
                <a:gd name="T1" fmla="*/ 556 h 1115"/>
                <a:gd name="T2" fmla="*/ 322 w 644"/>
                <a:gd name="T3" fmla="*/ 0 h 1115"/>
                <a:gd name="T4" fmla="*/ 0 w 644"/>
                <a:gd name="T5" fmla="*/ 556 h 1115"/>
                <a:gd name="T6" fmla="*/ 322 w 644"/>
                <a:gd name="T7" fmla="*/ 1115 h 1115"/>
                <a:gd name="T8" fmla="*/ 644 w 644"/>
                <a:gd name="T9" fmla="*/ 556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5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1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9237663" y="1598175"/>
              <a:ext cx="1019175" cy="1770063"/>
            </a:xfrm>
            <a:custGeom>
              <a:avLst/>
              <a:gdLst>
                <a:gd name="T0" fmla="*/ 642 w 642"/>
                <a:gd name="T1" fmla="*/ 556 h 1115"/>
                <a:gd name="T2" fmla="*/ 322 w 642"/>
                <a:gd name="T3" fmla="*/ 0 h 1115"/>
                <a:gd name="T4" fmla="*/ 0 w 642"/>
                <a:gd name="T5" fmla="*/ 556 h 1115"/>
                <a:gd name="T6" fmla="*/ 322 w 642"/>
                <a:gd name="T7" fmla="*/ 1115 h 1115"/>
                <a:gd name="T8" fmla="*/ 642 w 642"/>
                <a:gd name="T9" fmla="*/ 556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2" h="1115">
                  <a:moveTo>
                    <a:pt x="642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5"/>
                  </a:lnTo>
                  <a:lnTo>
                    <a:pt x="642" y="55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8215313" y="2480825"/>
              <a:ext cx="1533525" cy="887413"/>
            </a:xfrm>
            <a:custGeom>
              <a:avLst/>
              <a:gdLst>
                <a:gd name="T0" fmla="*/ 966 w 966"/>
                <a:gd name="T1" fmla="*/ 559 h 559"/>
                <a:gd name="T2" fmla="*/ 644 w 966"/>
                <a:gd name="T3" fmla="*/ 0 h 559"/>
                <a:gd name="T4" fmla="*/ 0 w 966"/>
                <a:gd name="T5" fmla="*/ 0 h 559"/>
                <a:gd name="T6" fmla="*/ 322 w 966"/>
                <a:gd name="T7" fmla="*/ 559 h 559"/>
                <a:gd name="T8" fmla="*/ 966 w 966"/>
                <a:gd name="T9" fmla="*/ 559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9">
                  <a:moveTo>
                    <a:pt x="966" y="559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9"/>
                  </a:lnTo>
                  <a:lnTo>
                    <a:pt x="966" y="55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8215313" y="1598175"/>
              <a:ext cx="1533525" cy="882650"/>
            </a:xfrm>
            <a:custGeom>
              <a:avLst/>
              <a:gdLst>
                <a:gd name="T0" fmla="*/ 0 w 966"/>
                <a:gd name="T1" fmla="*/ 556 h 556"/>
                <a:gd name="T2" fmla="*/ 644 w 966"/>
                <a:gd name="T3" fmla="*/ 556 h 556"/>
                <a:gd name="T4" fmla="*/ 966 w 966"/>
                <a:gd name="T5" fmla="*/ 0 h 556"/>
                <a:gd name="T6" fmla="*/ 322 w 966"/>
                <a:gd name="T7" fmla="*/ 0 h 556"/>
                <a:gd name="T8" fmla="*/ 0 w 966"/>
                <a:gd name="T9" fmla="*/ 556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6">
                  <a:moveTo>
                    <a:pt x="0" y="556"/>
                  </a:moveTo>
                  <a:lnTo>
                    <a:pt x="644" y="556"/>
                  </a:lnTo>
                  <a:lnTo>
                    <a:pt x="966" y="0"/>
                  </a:lnTo>
                  <a:lnTo>
                    <a:pt x="322" y="0"/>
                  </a:lnTo>
                  <a:lnTo>
                    <a:pt x="0" y="556"/>
                  </a:lnTo>
                  <a:close/>
                </a:path>
              </a:pathLst>
            </a:custGeom>
            <a:solidFill>
              <a:schemeClr val="accent1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6"/>
          <p:cNvGrpSpPr/>
          <p:nvPr/>
        </p:nvGrpSpPr>
        <p:grpSpPr>
          <a:xfrm>
            <a:off x="5953387" y="2708673"/>
            <a:ext cx="1316796" cy="1139929"/>
            <a:chOff x="9817101" y="1598175"/>
            <a:chExt cx="2044700" cy="1770063"/>
          </a:xfrm>
        </p:grpSpPr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9817101" y="1598175"/>
              <a:ext cx="1022350" cy="1770063"/>
            </a:xfrm>
            <a:custGeom>
              <a:avLst/>
              <a:gdLst>
                <a:gd name="T0" fmla="*/ 644 w 644"/>
                <a:gd name="T1" fmla="*/ 556 h 1115"/>
                <a:gd name="T2" fmla="*/ 322 w 644"/>
                <a:gd name="T3" fmla="*/ 0 h 1115"/>
                <a:gd name="T4" fmla="*/ 0 w 644"/>
                <a:gd name="T5" fmla="*/ 556 h 1115"/>
                <a:gd name="T6" fmla="*/ 322 w 644"/>
                <a:gd name="T7" fmla="*/ 1115 h 1115"/>
                <a:gd name="T8" fmla="*/ 644 w 644"/>
                <a:gd name="T9" fmla="*/ 556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5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6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0839451" y="1598175"/>
              <a:ext cx="1022350" cy="1770063"/>
            </a:xfrm>
            <a:custGeom>
              <a:avLst/>
              <a:gdLst>
                <a:gd name="T0" fmla="*/ 644 w 644"/>
                <a:gd name="T1" fmla="*/ 556 h 1115"/>
                <a:gd name="T2" fmla="*/ 322 w 644"/>
                <a:gd name="T3" fmla="*/ 0 h 1115"/>
                <a:gd name="T4" fmla="*/ 0 w 644"/>
                <a:gd name="T5" fmla="*/ 556 h 1115"/>
                <a:gd name="T6" fmla="*/ 322 w 644"/>
                <a:gd name="T7" fmla="*/ 1115 h 1115"/>
                <a:gd name="T8" fmla="*/ 644 w 644"/>
                <a:gd name="T9" fmla="*/ 556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5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9817101" y="2480825"/>
              <a:ext cx="1533525" cy="887413"/>
            </a:xfrm>
            <a:custGeom>
              <a:avLst/>
              <a:gdLst>
                <a:gd name="T0" fmla="*/ 966 w 966"/>
                <a:gd name="T1" fmla="*/ 559 h 559"/>
                <a:gd name="T2" fmla="*/ 644 w 966"/>
                <a:gd name="T3" fmla="*/ 0 h 559"/>
                <a:gd name="T4" fmla="*/ 0 w 966"/>
                <a:gd name="T5" fmla="*/ 0 h 559"/>
                <a:gd name="T6" fmla="*/ 322 w 966"/>
                <a:gd name="T7" fmla="*/ 559 h 559"/>
                <a:gd name="T8" fmla="*/ 966 w 966"/>
                <a:gd name="T9" fmla="*/ 559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9">
                  <a:moveTo>
                    <a:pt x="966" y="559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9"/>
                  </a:lnTo>
                  <a:lnTo>
                    <a:pt x="966" y="559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9817101" y="1598175"/>
              <a:ext cx="1533525" cy="882650"/>
            </a:xfrm>
            <a:custGeom>
              <a:avLst/>
              <a:gdLst>
                <a:gd name="T0" fmla="*/ 0 w 966"/>
                <a:gd name="T1" fmla="*/ 556 h 556"/>
                <a:gd name="T2" fmla="*/ 644 w 966"/>
                <a:gd name="T3" fmla="*/ 556 h 556"/>
                <a:gd name="T4" fmla="*/ 966 w 966"/>
                <a:gd name="T5" fmla="*/ 0 h 556"/>
                <a:gd name="T6" fmla="*/ 322 w 966"/>
                <a:gd name="T7" fmla="*/ 0 h 556"/>
                <a:gd name="T8" fmla="*/ 0 w 966"/>
                <a:gd name="T9" fmla="*/ 556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6">
                  <a:moveTo>
                    <a:pt x="0" y="556"/>
                  </a:moveTo>
                  <a:lnTo>
                    <a:pt x="644" y="556"/>
                  </a:lnTo>
                  <a:lnTo>
                    <a:pt x="966" y="0"/>
                  </a:lnTo>
                  <a:lnTo>
                    <a:pt x="322" y="0"/>
                  </a:lnTo>
                  <a:lnTo>
                    <a:pt x="0" y="556"/>
                  </a:lnTo>
                  <a:close/>
                </a:path>
              </a:pathLst>
            </a:custGeom>
            <a:solidFill>
              <a:schemeClr val="accent6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2"/>
          <p:cNvGrpSpPr/>
          <p:nvPr/>
        </p:nvGrpSpPr>
        <p:grpSpPr>
          <a:xfrm>
            <a:off x="4406566" y="3602210"/>
            <a:ext cx="1314751" cy="1139929"/>
            <a:chOff x="7415213" y="2985650"/>
            <a:chExt cx="2041525" cy="1770063"/>
          </a:xfrm>
        </p:grpSpPr>
        <p:sp>
          <p:nvSpPr>
            <p:cNvPr id="30" name="Freeform 21"/>
            <p:cNvSpPr>
              <a:spLocks/>
            </p:cNvSpPr>
            <p:nvPr/>
          </p:nvSpPr>
          <p:spPr bwMode="auto">
            <a:xfrm>
              <a:off x="7415213" y="2985650"/>
              <a:ext cx="1022350" cy="1770063"/>
            </a:xfrm>
            <a:custGeom>
              <a:avLst/>
              <a:gdLst>
                <a:gd name="T0" fmla="*/ 644 w 644"/>
                <a:gd name="T1" fmla="*/ 558 h 1115"/>
                <a:gd name="T2" fmla="*/ 322 w 644"/>
                <a:gd name="T3" fmla="*/ 0 h 1115"/>
                <a:gd name="T4" fmla="*/ 0 w 644"/>
                <a:gd name="T5" fmla="*/ 558 h 1115"/>
                <a:gd name="T6" fmla="*/ 322 w 644"/>
                <a:gd name="T7" fmla="*/ 1115 h 1115"/>
                <a:gd name="T8" fmla="*/ 644 w 644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8"/>
                  </a:moveTo>
                  <a:lnTo>
                    <a:pt x="322" y="0"/>
                  </a:lnTo>
                  <a:lnTo>
                    <a:pt x="0" y="558"/>
                  </a:lnTo>
                  <a:lnTo>
                    <a:pt x="322" y="1115"/>
                  </a:lnTo>
                  <a:lnTo>
                    <a:pt x="644" y="558"/>
                  </a:lnTo>
                  <a:close/>
                </a:path>
              </a:pathLst>
            </a:custGeom>
            <a:solidFill>
              <a:schemeClr val="accent2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8437563" y="2985650"/>
              <a:ext cx="1019175" cy="1770063"/>
            </a:xfrm>
            <a:custGeom>
              <a:avLst/>
              <a:gdLst>
                <a:gd name="T0" fmla="*/ 642 w 642"/>
                <a:gd name="T1" fmla="*/ 558 h 1115"/>
                <a:gd name="T2" fmla="*/ 320 w 642"/>
                <a:gd name="T3" fmla="*/ 0 h 1115"/>
                <a:gd name="T4" fmla="*/ 0 w 642"/>
                <a:gd name="T5" fmla="*/ 558 h 1115"/>
                <a:gd name="T6" fmla="*/ 320 w 642"/>
                <a:gd name="T7" fmla="*/ 1115 h 1115"/>
                <a:gd name="T8" fmla="*/ 642 w 642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2" h="1115">
                  <a:moveTo>
                    <a:pt x="642" y="558"/>
                  </a:moveTo>
                  <a:lnTo>
                    <a:pt x="320" y="0"/>
                  </a:lnTo>
                  <a:lnTo>
                    <a:pt x="0" y="558"/>
                  </a:lnTo>
                  <a:lnTo>
                    <a:pt x="320" y="1115"/>
                  </a:lnTo>
                  <a:lnTo>
                    <a:pt x="642" y="55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7415213" y="3871475"/>
              <a:ext cx="1530350" cy="884238"/>
            </a:xfrm>
            <a:custGeom>
              <a:avLst/>
              <a:gdLst>
                <a:gd name="T0" fmla="*/ 964 w 964"/>
                <a:gd name="T1" fmla="*/ 557 h 557"/>
                <a:gd name="T2" fmla="*/ 644 w 964"/>
                <a:gd name="T3" fmla="*/ 0 h 557"/>
                <a:gd name="T4" fmla="*/ 0 w 964"/>
                <a:gd name="T5" fmla="*/ 0 h 557"/>
                <a:gd name="T6" fmla="*/ 322 w 964"/>
                <a:gd name="T7" fmla="*/ 557 h 557"/>
                <a:gd name="T8" fmla="*/ 964 w 964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4" h="557">
                  <a:moveTo>
                    <a:pt x="964" y="557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7"/>
                  </a:lnTo>
                  <a:lnTo>
                    <a:pt x="964" y="55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7415213" y="2985650"/>
              <a:ext cx="1530350" cy="885825"/>
            </a:xfrm>
            <a:custGeom>
              <a:avLst/>
              <a:gdLst>
                <a:gd name="T0" fmla="*/ 0 w 964"/>
                <a:gd name="T1" fmla="*/ 558 h 558"/>
                <a:gd name="T2" fmla="*/ 644 w 964"/>
                <a:gd name="T3" fmla="*/ 558 h 558"/>
                <a:gd name="T4" fmla="*/ 964 w 964"/>
                <a:gd name="T5" fmla="*/ 0 h 558"/>
                <a:gd name="T6" fmla="*/ 322 w 964"/>
                <a:gd name="T7" fmla="*/ 0 h 558"/>
                <a:gd name="T8" fmla="*/ 0 w 964"/>
                <a:gd name="T9" fmla="*/ 558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4" h="558">
                  <a:moveTo>
                    <a:pt x="0" y="558"/>
                  </a:moveTo>
                  <a:lnTo>
                    <a:pt x="644" y="558"/>
                  </a:lnTo>
                  <a:lnTo>
                    <a:pt x="964" y="0"/>
                  </a:lnTo>
                  <a:lnTo>
                    <a:pt x="322" y="0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chemeClr val="accent2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3"/>
          <p:cNvGrpSpPr/>
          <p:nvPr/>
        </p:nvGrpSpPr>
        <p:grpSpPr>
          <a:xfrm>
            <a:off x="4921834" y="4497792"/>
            <a:ext cx="1314751" cy="1137884"/>
            <a:chOff x="8215313" y="4376300"/>
            <a:chExt cx="2041525" cy="1766888"/>
          </a:xfrm>
        </p:grpSpPr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8215313" y="4376300"/>
              <a:ext cx="1022350" cy="1766888"/>
            </a:xfrm>
            <a:custGeom>
              <a:avLst/>
              <a:gdLst>
                <a:gd name="T0" fmla="*/ 644 w 644"/>
                <a:gd name="T1" fmla="*/ 556 h 1113"/>
                <a:gd name="T2" fmla="*/ 322 w 644"/>
                <a:gd name="T3" fmla="*/ 0 h 1113"/>
                <a:gd name="T4" fmla="*/ 0 w 644"/>
                <a:gd name="T5" fmla="*/ 556 h 1113"/>
                <a:gd name="T6" fmla="*/ 322 w 644"/>
                <a:gd name="T7" fmla="*/ 1113 h 1113"/>
                <a:gd name="T8" fmla="*/ 644 w 644"/>
                <a:gd name="T9" fmla="*/ 55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3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3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9237663" y="4376300"/>
              <a:ext cx="1019175" cy="1766888"/>
            </a:xfrm>
            <a:custGeom>
              <a:avLst/>
              <a:gdLst>
                <a:gd name="T0" fmla="*/ 642 w 642"/>
                <a:gd name="T1" fmla="*/ 556 h 1113"/>
                <a:gd name="T2" fmla="*/ 322 w 642"/>
                <a:gd name="T3" fmla="*/ 0 h 1113"/>
                <a:gd name="T4" fmla="*/ 0 w 642"/>
                <a:gd name="T5" fmla="*/ 556 h 1113"/>
                <a:gd name="T6" fmla="*/ 322 w 642"/>
                <a:gd name="T7" fmla="*/ 1113 h 1113"/>
                <a:gd name="T8" fmla="*/ 642 w 642"/>
                <a:gd name="T9" fmla="*/ 55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2" h="1113">
                  <a:moveTo>
                    <a:pt x="642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3"/>
                  </a:lnTo>
                  <a:lnTo>
                    <a:pt x="642" y="556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15"/>
            <p:cNvSpPr>
              <a:spLocks/>
            </p:cNvSpPr>
            <p:nvPr/>
          </p:nvSpPr>
          <p:spPr bwMode="auto">
            <a:xfrm>
              <a:off x="8215313" y="5258950"/>
              <a:ext cx="1533525" cy="884238"/>
            </a:xfrm>
            <a:custGeom>
              <a:avLst/>
              <a:gdLst>
                <a:gd name="T0" fmla="*/ 966 w 966"/>
                <a:gd name="T1" fmla="*/ 557 h 557"/>
                <a:gd name="T2" fmla="*/ 644 w 966"/>
                <a:gd name="T3" fmla="*/ 0 h 557"/>
                <a:gd name="T4" fmla="*/ 0 w 966"/>
                <a:gd name="T5" fmla="*/ 0 h 557"/>
                <a:gd name="T6" fmla="*/ 322 w 966"/>
                <a:gd name="T7" fmla="*/ 557 h 557"/>
                <a:gd name="T8" fmla="*/ 966 w 966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7">
                  <a:moveTo>
                    <a:pt x="966" y="557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7"/>
                  </a:lnTo>
                  <a:lnTo>
                    <a:pt x="966" y="557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16"/>
            <p:cNvSpPr>
              <a:spLocks/>
            </p:cNvSpPr>
            <p:nvPr/>
          </p:nvSpPr>
          <p:spPr bwMode="auto">
            <a:xfrm>
              <a:off x="8215313" y="4376300"/>
              <a:ext cx="1533525" cy="882650"/>
            </a:xfrm>
            <a:custGeom>
              <a:avLst/>
              <a:gdLst>
                <a:gd name="T0" fmla="*/ 0 w 966"/>
                <a:gd name="T1" fmla="*/ 556 h 556"/>
                <a:gd name="T2" fmla="*/ 644 w 966"/>
                <a:gd name="T3" fmla="*/ 556 h 556"/>
                <a:gd name="T4" fmla="*/ 966 w 966"/>
                <a:gd name="T5" fmla="*/ 0 h 556"/>
                <a:gd name="T6" fmla="*/ 322 w 966"/>
                <a:gd name="T7" fmla="*/ 0 h 556"/>
                <a:gd name="T8" fmla="*/ 0 w 966"/>
                <a:gd name="T9" fmla="*/ 556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6">
                  <a:moveTo>
                    <a:pt x="0" y="556"/>
                  </a:moveTo>
                  <a:lnTo>
                    <a:pt x="644" y="556"/>
                  </a:lnTo>
                  <a:lnTo>
                    <a:pt x="966" y="0"/>
                  </a:lnTo>
                  <a:lnTo>
                    <a:pt x="322" y="0"/>
                  </a:lnTo>
                  <a:lnTo>
                    <a:pt x="0" y="556"/>
                  </a:lnTo>
                  <a:close/>
                </a:path>
              </a:pathLst>
            </a:custGeom>
            <a:solidFill>
              <a:schemeClr val="accent3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7"/>
          <p:cNvGrpSpPr/>
          <p:nvPr/>
        </p:nvGrpSpPr>
        <p:grpSpPr>
          <a:xfrm>
            <a:off x="5438122" y="3602210"/>
            <a:ext cx="1315775" cy="1139929"/>
            <a:chOff x="9017001" y="2985650"/>
            <a:chExt cx="2043113" cy="1770063"/>
          </a:xfrm>
        </p:grpSpPr>
        <p:sp>
          <p:nvSpPr>
            <p:cNvPr id="34" name="Freeform 25"/>
            <p:cNvSpPr>
              <a:spLocks/>
            </p:cNvSpPr>
            <p:nvPr/>
          </p:nvSpPr>
          <p:spPr bwMode="auto">
            <a:xfrm>
              <a:off x="9017001" y="2985650"/>
              <a:ext cx="1022350" cy="1770063"/>
            </a:xfrm>
            <a:custGeom>
              <a:avLst/>
              <a:gdLst>
                <a:gd name="T0" fmla="*/ 644 w 644"/>
                <a:gd name="T1" fmla="*/ 558 h 1115"/>
                <a:gd name="T2" fmla="*/ 322 w 644"/>
                <a:gd name="T3" fmla="*/ 0 h 1115"/>
                <a:gd name="T4" fmla="*/ 0 w 644"/>
                <a:gd name="T5" fmla="*/ 558 h 1115"/>
                <a:gd name="T6" fmla="*/ 322 w 644"/>
                <a:gd name="T7" fmla="*/ 1115 h 1115"/>
                <a:gd name="T8" fmla="*/ 644 w 644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5">
                  <a:moveTo>
                    <a:pt x="644" y="558"/>
                  </a:moveTo>
                  <a:lnTo>
                    <a:pt x="322" y="0"/>
                  </a:lnTo>
                  <a:lnTo>
                    <a:pt x="0" y="558"/>
                  </a:lnTo>
                  <a:lnTo>
                    <a:pt x="322" y="1115"/>
                  </a:lnTo>
                  <a:lnTo>
                    <a:pt x="644" y="558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10039351" y="2985650"/>
              <a:ext cx="1020763" cy="1770063"/>
            </a:xfrm>
            <a:custGeom>
              <a:avLst/>
              <a:gdLst>
                <a:gd name="T0" fmla="*/ 643 w 643"/>
                <a:gd name="T1" fmla="*/ 558 h 1115"/>
                <a:gd name="T2" fmla="*/ 321 w 643"/>
                <a:gd name="T3" fmla="*/ 0 h 1115"/>
                <a:gd name="T4" fmla="*/ 0 w 643"/>
                <a:gd name="T5" fmla="*/ 558 h 1115"/>
                <a:gd name="T6" fmla="*/ 321 w 643"/>
                <a:gd name="T7" fmla="*/ 1115 h 1115"/>
                <a:gd name="T8" fmla="*/ 643 w 643"/>
                <a:gd name="T9" fmla="*/ 558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3" h="1115">
                  <a:moveTo>
                    <a:pt x="643" y="558"/>
                  </a:moveTo>
                  <a:lnTo>
                    <a:pt x="321" y="0"/>
                  </a:lnTo>
                  <a:lnTo>
                    <a:pt x="0" y="558"/>
                  </a:lnTo>
                  <a:lnTo>
                    <a:pt x="321" y="1115"/>
                  </a:lnTo>
                  <a:lnTo>
                    <a:pt x="643" y="55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9017001" y="3871475"/>
              <a:ext cx="1531938" cy="884238"/>
            </a:xfrm>
            <a:custGeom>
              <a:avLst/>
              <a:gdLst>
                <a:gd name="T0" fmla="*/ 965 w 965"/>
                <a:gd name="T1" fmla="*/ 557 h 557"/>
                <a:gd name="T2" fmla="*/ 644 w 965"/>
                <a:gd name="T3" fmla="*/ 0 h 557"/>
                <a:gd name="T4" fmla="*/ 0 w 965"/>
                <a:gd name="T5" fmla="*/ 0 h 557"/>
                <a:gd name="T6" fmla="*/ 322 w 965"/>
                <a:gd name="T7" fmla="*/ 557 h 557"/>
                <a:gd name="T8" fmla="*/ 965 w 965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5" h="557">
                  <a:moveTo>
                    <a:pt x="965" y="557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7"/>
                  </a:lnTo>
                  <a:lnTo>
                    <a:pt x="965" y="557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9017001" y="2985650"/>
              <a:ext cx="1531938" cy="885825"/>
            </a:xfrm>
            <a:custGeom>
              <a:avLst/>
              <a:gdLst>
                <a:gd name="T0" fmla="*/ 0 w 965"/>
                <a:gd name="T1" fmla="*/ 558 h 558"/>
                <a:gd name="T2" fmla="*/ 644 w 965"/>
                <a:gd name="T3" fmla="*/ 558 h 558"/>
                <a:gd name="T4" fmla="*/ 965 w 965"/>
                <a:gd name="T5" fmla="*/ 0 h 558"/>
                <a:gd name="T6" fmla="*/ 322 w 965"/>
                <a:gd name="T7" fmla="*/ 0 h 558"/>
                <a:gd name="T8" fmla="*/ 0 w 965"/>
                <a:gd name="T9" fmla="*/ 558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5" h="558">
                  <a:moveTo>
                    <a:pt x="0" y="558"/>
                  </a:moveTo>
                  <a:lnTo>
                    <a:pt x="644" y="558"/>
                  </a:lnTo>
                  <a:lnTo>
                    <a:pt x="965" y="0"/>
                  </a:lnTo>
                  <a:lnTo>
                    <a:pt x="322" y="0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chemeClr val="bg1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" name="Group 4"/>
          <p:cNvGrpSpPr/>
          <p:nvPr/>
        </p:nvGrpSpPr>
        <p:grpSpPr>
          <a:xfrm>
            <a:off x="5953387" y="4497792"/>
            <a:ext cx="1316796" cy="1137884"/>
            <a:chOff x="9817101" y="4376300"/>
            <a:chExt cx="2044700" cy="1766888"/>
          </a:xfrm>
        </p:grpSpPr>
        <p:sp>
          <p:nvSpPr>
            <p:cNvPr id="26" name="Freeform 17"/>
            <p:cNvSpPr>
              <a:spLocks/>
            </p:cNvSpPr>
            <p:nvPr/>
          </p:nvSpPr>
          <p:spPr bwMode="auto">
            <a:xfrm>
              <a:off x="9817101" y="4376300"/>
              <a:ext cx="1022350" cy="1766888"/>
            </a:xfrm>
            <a:custGeom>
              <a:avLst/>
              <a:gdLst>
                <a:gd name="T0" fmla="*/ 644 w 644"/>
                <a:gd name="T1" fmla="*/ 556 h 1113"/>
                <a:gd name="T2" fmla="*/ 322 w 644"/>
                <a:gd name="T3" fmla="*/ 0 h 1113"/>
                <a:gd name="T4" fmla="*/ 0 w 644"/>
                <a:gd name="T5" fmla="*/ 556 h 1113"/>
                <a:gd name="T6" fmla="*/ 322 w 644"/>
                <a:gd name="T7" fmla="*/ 1113 h 1113"/>
                <a:gd name="T8" fmla="*/ 644 w 644"/>
                <a:gd name="T9" fmla="*/ 55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3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3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4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18"/>
            <p:cNvSpPr>
              <a:spLocks/>
            </p:cNvSpPr>
            <p:nvPr/>
          </p:nvSpPr>
          <p:spPr bwMode="auto">
            <a:xfrm>
              <a:off x="10839451" y="4376300"/>
              <a:ext cx="1022350" cy="1766888"/>
            </a:xfrm>
            <a:custGeom>
              <a:avLst/>
              <a:gdLst>
                <a:gd name="T0" fmla="*/ 644 w 644"/>
                <a:gd name="T1" fmla="*/ 556 h 1113"/>
                <a:gd name="T2" fmla="*/ 322 w 644"/>
                <a:gd name="T3" fmla="*/ 0 h 1113"/>
                <a:gd name="T4" fmla="*/ 0 w 644"/>
                <a:gd name="T5" fmla="*/ 556 h 1113"/>
                <a:gd name="T6" fmla="*/ 322 w 644"/>
                <a:gd name="T7" fmla="*/ 1113 h 1113"/>
                <a:gd name="T8" fmla="*/ 644 w 644"/>
                <a:gd name="T9" fmla="*/ 556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4" h="1113">
                  <a:moveTo>
                    <a:pt x="644" y="556"/>
                  </a:moveTo>
                  <a:lnTo>
                    <a:pt x="322" y="0"/>
                  </a:lnTo>
                  <a:lnTo>
                    <a:pt x="0" y="556"/>
                  </a:lnTo>
                  <a:lnTo>
                    <a:pt x="322" y="1113"/>
                  </a:lnTo>
                  <a:lnTo>
                    <a:pt x="644" y="556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9"/>
            <p:cNvSpPr>
              <a:spLocks/>
            </p:cNvSpPr>
            <p:nvPr/>
          </p:nvSpPr>
          <p:spPr bwMode="auto">
            <a:xfrm>
              <a:off x="9817101" y="5258950"/>
              <a:ext cx="1533525" cy="884238"/>
            </a:xfrm>
            <a:custGeom>
              <a:avLst/>
              <a:gdLst>
                <a:gd name="T0" fmla="*/ 966 w 966"/>
                <a:gd name="T1" fmla="*/ 557 h 557"/>
                <a:gd name="T2" fmla="*/ 644 w 966"/>
                <a:gd name="T3" fmla="*/ 0 h 557"/>
                <a:gd name="T4" fmla="*/ 0 w 966"/>
                <a:gd name="T5" fmla="*/ 0 h 557"/>
                <a:gd name="T6" fmla="*/ 322 w 966"/>
                <a:gd name="T7" fmla="*/ 557 h 557"/>
                <a:gd name="T8" fmla="*/ 966 w 966"/>
                <a:gd name="T9" fmla="*/ 557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7">
                  <a:moveTo>
                    <a:pt x="966" y="557"/>
                  </a:moveTo>
                  <a:lnTo>
                    <a:pt x="644" y="0"/>
                  </a:lnTo>
                  <a:lnTo>
                    <a:pt x="0" y="0"/>
                  </a:lnTo>
                  <a:lnTo>
                    <a:pt x="322" y="557"/>
                  </a:lnTo>
                  <a:lnTo>
                    <a:pt x="966" y="557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20"/>
            <p:cNvSpPr>
              <a:spLocks/>
            </p:cNvSpPr>
            <p:nvPr/>
          </p:nvSpPr>
          <p:spPr bwMode="auto">
            <a:xfrm>
              <a:off x="9817101" y="4376300"/>
              <a:ext cx="1533525" cy="882650"/>
            </a:xfrm>
            <a:custGeom>
              <a:avLst/>
              <a:gdLst>
                <a:gd name="T0" fmla="*/ 0 w 966"/>
                <a:gd name="T1" fmla="*/ 556 h 556"/>
                <a:gd name="T2" fmla="*/ 644 w 966"/>
                <a:gd name="T3" fmla="*/ 556 h 556"/>
                <a:gd name="T4" fmla="*/ 966 w 966"/>
                <a:gd name="T5" fmla="*/ 0 h 556"/>
                <a:gd name="T6" fmla="*/ 322 w 966"/>
                <a:gd name="T7" fmla="*/ 0 h 556"/>
                <a:gd name="T8" fmla="*/ 0 w 966"/>
                <a:gd name="T9" fmla="*/ 556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56">
                  <a:moveTo>
                    <a:pt x="0" y="556"/>
                  </a:moveTo>
                  <a:lnTo>
                    <a:pt x="644" y="556"/>
                  </a:lnTo>
                  <a:lnTo>
                    <a:pt x="966" y="0"/>
                  </a:lnTo>
                  <a:lnTo>
                    <a:pt x="322" y="0"/>
                  </a:lnTo>
                  <a:lnTo>
                    <a:pt x="0" y="556"/>
                  </a:lnTo>
                  <a:close/>
                </a:path>
              </a:pathLst>
            </a:custGeom>
            <a:solidFill>
              <a:schemeClr val="accent4"/>
            </a:soli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0" name="Line"/>
          <p:cNvSpPr>
            <a:spLocks noChangeShapeType="1"/>
          </p:cNvSpPr>
          <p:nvPr/>
        </p:nvSpPr>
        <p:spPr bwMode="auto">
          <a:xfrm>
            <a:off x="1004023" y="736124"/>
            <a:ext cx="10330309" cy="6591"/>
          </a:xfrm>
          <a:prstGeom prst="lin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67" name="TextBox 66"/>
          <p:cNvSpPr txBox="1"/>
          <p:nvPr/>
        </p:nvSpPr>
        <p:spPr>
          <a:xfrm>
            <a:off x="1768168" y="4473786"/>
            <a:ext cx="27079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 i="1">
                <a:solidFill>
                  <a:srgbClr val="002060"/>
                </a:solidFill>
                <a:cs typeface="Arial" panose="020B0604020202020204" pitchFamily="34" charset="0"/>
              </a:defRPr>
            </a:lvl1pPr>
          </a:lstStyle>
          <a:p>
            <a:r>
              <a:rPr lang="mn-MN" sz="1800" b="0" i="0" dirty="0">
                <a:solidFill>
                  <a:srgbClr val="073293"/>
                </a:solidFill>
                <a:latin typeface="Arial" panose="020B0604020202020204" pitchFamily="34" charset="0"/>
              </a:rPr>
              <a:t>Бизнес, хөрөнгө оруулалтын шийдвэр гаргахад тодорхойгүй байдал үүссэн ба шийдвэр гаргах боломжгүй болсон</a:t>
            </a:r>
            <a:endParaRPr lang="en-US" sz="1800" b="0" i="0" dirty="0">
              <a:solidFill>
                <a:srgbClr val="073293"/>
              </a:solidFill>
              <a:latin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715896" y="4825697"/>
            <a:ext cx="26022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Ажилтнуудыг түр болон бүрмөсөн чөлөөлсөн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870269" y="2812161"/>
            <a:ext cx="262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 i="1">
                <a:solidFill>
                  <a:srgbClr val="002060"/>
                </a:solidFill>
                <a:cs typeface="Arial" panose="020B0604020202020204" pitchFamily="34" charset="0"/>
              </a:defRPr>
            </a:lvl1pPr>
          </a:lstStyle>
          <a:p>
            <a:r>
              <a:rPr lang="mn-MN" sz="1800" b="0" i="0" dirty="0">
                <a:solidFill>
                  <a:srgbClr val="073293"/>
                </a:solidFill>
                <a:latin typeface="Arial" panose="020B0604020202020204" pitchFamily="34" charset="0"/>
              </a:rPr>
              <a:t>Түүхий эдийн нийлүүлэлт доголдсоноос үйлдвэрлэл тасалдсан</a:t>
            </a:r>
            <a:endParaRPr lang="en-US" sz="1800" b="0" i="0" dirty="0">
              <a:solidFill>
                <a:srgbClr val="073293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073293"/>
              </a:solidFill>
              <a:latin typeface="Arial" panose="020B06040202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820832" y="1349449"/>
            <a:ext cx="25034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 i="1">
                <a:solidFill>
                  <a:srgbClr val="002060"/>
                </a:solidFill>
                <a:cs typeface="Arial" panose="020B0604020202020204" pitchFamily="34" charset="0"/>
              </a:defRPr>
            </a:lvl1pPr>
          </a:lstStyle>
          <a:p>
            <a:r>
              <a:rPr lang="mn-MN" sz="1800" b="0" i="0" dirty="0">
                <a:solidFill>
                  <a:srgbClr val="073293"/>
                </a:solidFill>
                <a:latin typeface="Arial" panose="020B0604020202020204" pitchFamily="34" charset="0"/>
              </a:rPr>
              <a:t>Бэлэн мөнгөний (эргэлтийн хөрөнгийн) </a:t>
            </a:r>
            <a:r>
              <a:rPr lang="mn-MN" sz="1800" b="0" i="0" dirty="0" smtClean="0">
                <a:solidFill>
                  <a:srgbClr val="073293"/>
                </a:solidFill>
                <a:latin typeface="Arial" panose="020B0604020202020204" pitchFamily="34" charset="0"/>
              </a:rPr>
              <a:t> хомсдолд </a:t>
            </a:r>
            <a:r>
              <a:rPr lang="mn-MN" sz="1800" b="0" i="0" dirty="0">
                <a:solidFill>
                  <a:srgbClr val="073293"/>
                </a:solidFill>
                <a:latin typeface="Arial" panose="020B0604020202020204" pitchFamily="34" charset="0"/>
              </a:rPr>
              <a:t>орсон</a:t>
            </a:r>
            <a:endParaRPr lang="en-US" sz="1800" b="0" i="0" dirty="0">
              <a:solidFill>
                <a:srgbClr val="073293"/>
              </a:solidFill>
              <a:latin typeface="Arial" panose="020B060402020202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253207" y="945880"/>
            <a:ext cx="1986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 smtClean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Бараа, үйлчилгээний </a:t>
            </a:r>
            <a:r>
              <a:rPr lang="mn-MN" dirty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эрэлт буурсан </a:t>
            </a:r>
          </a:p>
        </p:txBody>
      </p:sp>
      <p:grpSp>
        <p:nvGrpSpPr>
          <p:cNvPr id="84" name="Line 2"/>
          <p:cNvGrpSpPr/>
          <p:nvPr/>
        </p:nvGrpSpPr>
        <p:grpSpPr>
          <a:xfrm>
            <a:off x="1662135" y="3886572"/>
            <a:ext cx="3025573" cy="236436"/>
            <a:chOff x="2188660" y="2374442"/>
            <a:chExt cx="3025573" cy="236436"/>
          </a:xfrm>
        </p:grpSpPr>
        <p:cxnSp>
          <p:nvCxnSpPr>
            <p:cNvPr id="85" name="Straight Connector 84"/>
            <p:cNvCxnSpPr/>
            <p:nvPr/>
          </p:nvCxnSpPr>
          <p:spPr>
            <a:xfrm flipH="1" flipV="1">
              <a:off x="4465062" y="2374443"/>
              <a:ext cx="749171" cy="2364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2188660" y="2374442"/>
              <a:ext cx="2276403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Line 3"/>
          <p:cNvGrpSpPr/>
          <p:nvPr/>
        </p:nvGrpSpPr>
        <p:grpSpPr>
          <a:xfrm flipV="1">
            <a:off x="2233012" y="5414682"/>
            <a:ext cx="3051088" cy="862395"/>
            <a:chOff x="2111339" y="2374442"/>
            <a:chExt cx="3051086" cy="862393"/>
          </a:xfrm>
        </p:grpSpPr>
        <p:cxnSp>
          <p:nvCxnSpPr>
            <p:cNvPr id="88" name="Straight Connector 87"/>
            <p:cNvCxnSpPr>
              <a:cxnSpLocks/>
            </p:cNvCxnSpPr>
            <p:nvPr/>
          </p:nvCxnSpPr>
          <p:spPr>
            <a:xfrm flipH="1" flipV="1">
              <a:off x="4465062" y="2374442"/>
              <a:ext cx="697363" cy="86239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H="1" flipV="1">
              <a:off x="2111339" y="2374442"/>
              <a:ext cx="235372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Line 6"/>
          <p:cNvGrpSpPr/>
          <p:nvPr/>
        </p:nvGrpSpPr>
        <p:grpSpPr>
          <a:xfrm flipH="1">
            <a:off x="6498597" y="2605225"/>
            <a:ext cx="3924907" cy="315437"/>
            <a:chOff x="1295069" y="2449055"/>
            <a:chExt cx="3924905" cy="470610"/>
          </a:xfrm>
        </p:grpSpPr>
        <p:cxnSp>
          <p:nvCxnSpPr>
            <p:cNvPr id="91" name="Straight Connector 90"/>
            <p:cNvCxnSpPr>
              <a:cxnSpLocks/>
            </p:cNvCxnSpPr>
            <p:nvPr/>
          </p:nvCxnSpPr>
          <p:spPr>
            <a:xfrm flipH="1" flipV="1">
              <a:off x="4418291" y="2450642"/>
              <a:ext cx="801683" cy="46902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cxnSpLocks/>
            </p:cNvCxnSpPr>
            <p:nvPr/>
          </p:nvCxnSpPr>
          <p:spPr>
            <a:xfrm flipH="1" flipV="1">
              <a:off x="1295069" y="2449055"/>
              <a:ext cx="3169995" cy="158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Line 5"/>
          <p:cNvGrpSpPr/>
          <p:nvPr/>
        </p:nvGrpSpPr>
        <p:grpSpPr>
          <a:xfrm flipH="1">
            <a:off x="6447185" y="4108632"/>
            <a:ext cx="3661131" cy="236436"/>
            <a:chOff x="1553102" y="2374442"/>
            <a:chExt cx="3661131" cy="236436"/>
          </a:xfrm>
        </p:grpSpPr>
        <p:cxnSp>
          <p:nvCxnSpPr>
            <p:cNvPr id="94" name="Straight Connector 93"/>
            <p:cNvCxnSpPr/>
            <p:nvPr/>
          </p:nvCxnSpPr>
          <p:spPr>
            <a:xfrm flipH="1" flipV="1">
              <a:off x="4465062" y="2374443"/>
              <a:ext cx="749171" cy="23643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H="1">
              <a:off x="1553102" y="2374442"/>
              <a:ext cx="2911961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Line 4"/>
          <p:cNvGrpSpPr/>
          <p:nvPr/>
        </p:nvGrpSpPr>
        <p:grpSpPr>
          <a:xfrm flipH="1" flipV="1">
            <a:off x="7004304" y="5239509"/>
            <a:ext cx="3234613" cy="545223"/>
            <a:chOff x="1985363" y="2374442"/>
            <a:chExt cx="3234611" cy="545222"/>
          </a:xfrm>
        </p:grpSpPr>
        <p:cxnSp>
          <p:nvCxnSpPr>
            <p:cNvPr id="97" name="Straight Connector 96"/>
            <p:cNvCxnSpPr/>
            <p:nvPr/>
          </p:nvCxnSpPr>
          <p:spPr>
            <a:xfrm flipH="1" flipV="1">
              <a:off x="4465062" y="2374442"/>
              <a:ext cx="754912" cy="545222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 flipV="1">
              <a:off x="1985363" y="2374442"/>
              <a:ext cx="2479701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Line 7"/>
          <p:cNvCxnSpPr>
            <a:cxnSpLocks/>
            <a:endCxn id="102" idx="2"/>
          </p:cNvCxnSpPr>
          <p:nvPr/>
        </p:nvCxnSpPr>
        <p:spPr>
          <a:xfrm flipH="1" flipV="1">
            <a:off x="5333285" y="2317084"/>
            <a:ext cx="77454" cy="66929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756" y="129390"/>
            <a:ext cx="10442576" cy="63093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mn-MN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 </a:t>
            </a:r>
            <a:r>
              <a:rPr lang="mn-MN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үзүүлж буй нөлөө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9EC4ADC8-C98E-446D-9D19-305133D0EAA1}"/>
              </a:ext>
            </a:extLst>
          </p:cNvPr>
          <p:cNvSpPr txBox="1"/>
          <p:nvPr/>
        </p:nvSpPr>
        <p:spPr>
          <a:xfrm>
            <a:off x="1691457" y="2355714"/>
            <a:ext cx="2614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"/>
            <a:r>
              <a:rPr lang="mn-MN" dirty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Тээвэр, </a:t>
            </a:r>
            <a:r>
              <a:rPr lang="mn-MN" dirty="0" smtClean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логистик </a:t>
            </a:r>
            <a:r>
              <a:rPr lang="mn-MN" dirty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доголдсоноос </a:t>
            </a:r>
            <a:r>
              <a:rPr lang="mn-MN" dirty="0" smtClean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бараа, үйлчилгээг </a:t>
            </a:r>
            <a:r>
              <a:rPr lang="mn-MN" dirty="0">
                <a:solidFill>
                  <a:srgbClr val="0732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хугацаанд нь нийлүүлж чадахгүй болсон</a:t>
            </a:r>
            <a:endParaRPr lang="en-US" dirty="0">
              <a:solidFill>
                <a:srgbClr val="0732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F6378C23-95FC-4C0F-B2D1-6AFC37E7F56A}"/>
              </a:ext>
            </a:extLst>
          </p:cNvPr>
          <p:cNvSpPr txBox="1"/>
          <p:nvPr/>
        </p:nvSpPr>
        <p:spPr>
          <a:xfrm>
            <a:off x="4877871" y="1916974"/>
            <a:ext cx="91082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57.7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37BB7BA1-A8F9-4C53-8D38-A2D1226C60F9}"/>
              </a:ext>
            </a:extLst>
          </p:cNvPr>
          <p:cNvSpPr txBox="1"/>
          <p:nvPr/>
        </p:nvSpPr>
        <p:spPr>
          <a:xfrm>
            <a:off x="10408600" y="5287905"/>
            <a:ext cx="554960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noProof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DB5BF86F-D74A-4BD1-9A28-32D5315137A0}"/>
              </a:ext>
            </a:extLst>
          </p:cNvPr>
          <p:cNvSpPr txBox="1"/>
          <p:nvPr/>
        </p:nvSpPr>
        <p:spPr>
          <a:xfrm>
            <a:off x="721749" y="3077049"/>
            <a:ext cx="91082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noProof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40.1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82FE0274-9993-455E-B76F-419DD89C9CAC}"/>
              </a:ext>
            </a:extLst>
          </p:cNvPr>
          <p:cNvSpPr txBox="1"/>
          <p:nvPr/>
        </p:nvSpPr>
        <p:spPr>
          <a:xfrm>
            <a:off x="10579481" y="3377915"/>
            <a:ext cx="768159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noProof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8.8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8B845F67-47E3-47C0-957C-D2479F3E367C}"/>
              </a:ext>
            </a:extLst>
          </p:cNvPr>
          <p:cNvSpPr txBox="1"/>
          <p:nvPr/>
        </p:nvSpPr>
        <p:spPr>
          <a:xfrm>
            <a:off x="968278" y="5248296"/>
            <a:ext cx="91082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noProof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14.8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C6616B24-8BB8-4A6B-8BA1-982581728F74}"/>
              </a:ext>
            </a:extLst>
          </p:cNvPr>
          <p:cNvSpPr txBox="1"/>
          <p:nvPr/>
        </p:nvSpPr>
        <p:spPr>
          <a:xfrm>
            <a:off x="10285462" y="1822943"/>
            <a:ext cx="910827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mn-MN" sz="2000" b="1" noProof="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14.5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75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236"/>
            <a:ext cx="10515600" cy="49047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354">
              <a:lnSpc>
                <a:spcPct val="100000"/>
              </a:lnSpc>
            </a:pPr>
            <a:r>
              <a:rPr lang="mn-MN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Орлогод </a:t>
            </a:r>
            <a:r>
              <a:rPr lang="mn-MN" sz="32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үзүүлж буй нөлөө</a:t>
            </a:r>
            <a:endParaRPr lang="id-ID" sz="32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649499660"/>
              </p:ext>
            </p:extLst>
          </p:nvPr>
        </p:nvGraphicFramePr>
        <p:xfrm>
          <a:off x="680157" y="1106311"/>
          <a:ext cx="10515600" cy="5302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Line"/>
          <p:cNvSpPr>
            <a:spLocks noChangeShapeType="1"/>
          </p:cNvSpPr>
          <p:nvPr/>
        </p:nvSpPr>
        <p:spPr bwMode="auto">
          <a:xfrm>
            <a:off x="1004023" y="736124"/>
            <a:ext cx="10330309" cy="6591"/>
          </a:xfrm>
          <a:prstGeom prst="lin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</p:spTree>
    <p:extLst>
      <p:ext uri="{BB962C8B-B14F-4D97-AF65-F5344CB8AC3E}">
        <p14:creationId xmlns:p14="http://schemas.microsoft.com/office/powerpoint/2010/main" val="195814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 defTabSz="914354">
              <a:lnSpc>
                <a:spcPct val="100000"/>
              </a:lnSpc>
            </a:pPr>
            <a:r>
              <a:rPr lang="mn-MN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 тулгарч буй гол хүндрэлүүд</a:t>
            </a:r>
            <a:endParaRPr lang="id-ID" sz="32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06559849"/>
              </p:ext>
            </p:extLst>
          </p:nvPr>
        </p:nvGraphicFramePr>
        <p:xfrm>
          <a:off x="1189978" y="1665118"/>
          <a:ext cx="9529604" cy="3314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6251" y="5401994"/>
            <a:ext cx="914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Төрийн үйлчилгээний хүнд суртал: Мэргэжлийн зөвлөл, ажлын хэсгийн хурал хойшилсон, гадаад </a:t>
            </a:r>
            <a:r>
              <a:rPr lang="mn-MN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худалдаа, зөвшөөрөлтэй холбогдох</a:t>
            </a:r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үйлчилгээг түргэн шуурхай явуулах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46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Cube 18"/>
          <p:cNvGrpSpPr/>
          <p:nvPr/>
        </p:nvGrpSpPr>
        <p:grpSpPr>
          <a:xfrm>
            <a:off x="4980055" y="3985034"/>
            <a:ext cx="992212" cy="1008327"/>
            <a:chOff x="1692926" y="3937000"/>
            <a:chExt cx="1368425" cy="1390650"/>
          </a:xfrm>
        </p:grpSpPr>
        <p:sp>
          <p:nvSpPr>
            <p:cNvPr id="5" name="Freeform 69"/>
            <p:cNvSpPr>
              <a:spLocks/>
            </p:cNvSpPr>
            <p:nvPr/>
          </p:nvSpPr>
          <p:spPr bwMode="auto">
            <a:xfrm>
              <a:off x="2456514" y="4102100"/>
              <a:ext cx="604837" cy="1225550"/>
            </a:xfrm>
            <a:custGeom>
              <a:avLst/>
              <a:gdLst>
                <a:gd name="T0" fmla="*/ 0 w 381"/>
                <a:gd name="T1" fmla="*/ 234 h 772"/>
                <a:gd name="T2" fmla="*/ 359 w 381"/>
                <a:gd name="T3" fmla="*/ 0 h 772"/>
                <a:gd name="T4" fmla="*/ 381 w 381"/>
                <a:gd name="T5" fmla="*/ 514 h 772"/>
                <a:gd name="T6" fmla="*/ 33 w 381"/>
                <a:gd name="T7" fmla="*/ 772 h 772"/>
                <a:gd name="T8" fmla="*/ 0 w 381"/>
                <a:gd name="T9" fmla="*/ 234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1" h="772">
                  <a:moveTo>
                    <a:pt x="0" y="234"/>
                  </a:moveTo>
                  <a:lnTo>
                    <a:pt x="359" y="0"/>
                  </a:lnTo>
                  <a:lnTo>
                    <a:pt x="381" y="514"/>
                  </a:lnTo>
                  <a:lnTo>
                    <a:pt x="33" y="772"/>
                  </a:lnTo>
                  <a:lnTo>
                    <a:pt x="0" y="23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6" name="Freeform 70"/>
            <p:cNvSpPr>
              <a:spLocks/>
            </p:cNvSpPr>
            <p:nvPr/>
          </p:nvSpPr>
          <p:spPr bwMode="auto">
            <a:xfrm>
              <a:off x="1692926" y="3937000"/>
              <a:ext cx="1333500" cy="536575"/>
            </a:xfrm>
            <a:custGeom>
              <a:avLst/>
              <a:gdLst>
                <a:gd name="T0" fmla="*/ 0 w 840"/>
                <a:gd name="T1" fmla="*/ 220 h 338"/>
                <a:gd name="T2" fmla="*/ 372 w 840"/>
                <a:gd name="T3" fmla="*/ 0 h 338"/>
                <a:gd name="T4" fmla="*/ 840 w 840"/>
                <a:gd name="T5" fmla="*/ 104 h 338"/>
                <a:gd name="T6" fmla="*/ 481 w 840"/>
                <a:gd name="T7" fmla="*/ 338 h 338"/>
                <a:gd name="T8" fmla="*/ 0 w 840"/>
                <a:gd name="T9" fmla="*/ 22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0" h="338">
                  <a:moveTo>
                    <a:pt x="0" y="220"/>
                  </a:moveTo>
                  <a:lnTo>
                    <a:pt x="372" y="0"/>
                  </a:lnTo>
                  <a:lnTo>
                    <a:pt x="840" y="104"/>
                  </a:lnTo>
                  <a:lnTo>
                    <a:pt x="481" y="338"/>
                  </a:lnTo>
                  <a:lnTo>
                    <a:pt x="0" y="22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8" name="Freeform 71"/>
            <p:cNvSpPr>
              <a:spLocks/>
            </p:cNvSpPr>
            <p:nvPr/>
          </p:nvSpPr>
          <p:spPr bwMode="auto">
            <a:xfrm>
              <a:off x="1692926" y="4286250"/>
              <a:ext cx="815975" cy="1041400"/>
            </a:xfrm>
            <a:custGeom>
              <a:avLst/>
              <a:gdLst>
                <a:gd name="T0" fmla="*/ 481 w 514"/>
                <a:gd name="T1" fmla="*/ 118 h 656"/>
                <a:gd name="T2" fmla="*/ 514 w 514"/>
                <a:gd name="T3" fmla="*/ 656 h 656"/>
                <a:gd name="T4" fmla="*/ 43 w 514"/>
                <a:gd name="T5" fmla="*/ 518 h 656"/>
                <a:gd name="T6" fmla="*/ 0 w 514"/>
                <a:gd name="T7" fmla="*/ 0 h 656"/>
                <a:gd name="T8" fmla="*/ 481 w 514"/>
                <a:gd name="T9" fmla="*/ 118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656">
                  <a:moveTo>
                    <a:pt x="481" y="118"/>
                  </a:moveTo>
                  <a:lnTo>
                    <a:pt x="514" y="656"/>
                  </a:lnTo>
                  <a:lnTo>
                    <a:pt x="43" y="518"/>
                  </a:lnTo>
                  <a:lnTo>
                    <a:pt x="0" y="0"/>
                  </a:lnTo>
                  <a:lnTo>
                    <a:pt x="481" y="118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290" name="Cube 17"/>
          <p:cNvGrpSpPr/>
          <p:nvPr/>
        </p:nvGrpSpPr>
        <p:grpSpPr>
          <a:xfrm>
            <a:off x="4928262" y="3379576"/>
            <a:ext cx="1018687" cy="994515"/>
            <a:chOff x="1621489" y="3101975"/>
            <a:chExt cx="1404937" cy="1371600"/>
          </a:xfrm>
        </p:grpSpPr>
        <p:sp>
          <p:nvSpPr>
            <p:cNvPr id="9" name="Freeform 72"/>
            <p:cNvSpPr>
              <a:spLocks/>
            </p:cNvSpPr>
            <p:nvPr/>
          </p:nvSpPr>
          <p:spPr bwMode="auto">
            <a:xfrm>
              <a:off x="2402539" y="3236912"/>
              <a:ext cx="623887" cy="1236662"/>
            </a:xfrm>
            <a:custGeom>
              <a:avLst/>
              <a:gdLst>
                <a:gd name="T0" fmla="*/ 0 w 393"/>
                <a:gd name="T1" fmla="*/ 211 h 779"/>
                <a:gd name="T2" fmla="*/ 372 w 393"/>
                <a:gd name="T3" fmla="*/ 0 h 779"/>
                <a:gd name="T4" fmla="*/ 393 w 393"/>
                <a:gd name="T5" fmla="*/ 545 h 779"/>
                <a:gd name="T6" fmla="*/ 34 w 393"/>
                <a:gd name="T7" fmla="*/ 779 h 779"/>
                <a:gd name="T8" fmla="*/ 0 w 393"/>
                <a:gd name="T9" fmla="*/ 211 h 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3" h="779">
                  <a:moveTo>
                    <a:pt x="0" y="211"/>
                  </a:moveTo>
                  <a:lnTo>
                    <a:pt x="372" y="0"/>
                  </a:lnTo>
                  <a:lnTo>
                    <a:pt x="393" y="545"/>
                  </a:lnTo>
                  <a:lnTo>
                    <a:pt x="34" y="779"/>
                  </a:lnTo>
                  <a:lnTo>
                    <a:pt x="0" y="211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10" name="Freeform 73"/>
            <p:cNvSpPr>
              <a:spLocks/>
            </p:cNvSpPr>
            <p:nvPr/>
          </p:nvSpPr>
          <p:spPr bwMode="auto">
            <a:xfrm>
              <a:off x="1621489" y="3101975"/>
              <a:ext cx="1371600" cy="469900"/>
            </a:xfrm>
            <a:custGeom>
              <a:avLst/>
              <a:gdLst>
                <a:gd name="T0" fmla="*/ 0 w 864"/>
                <a:gd name="T1" fmla="*/ 196 h 296"/>
                <a:gd name="T2" fmla="*/ 384 w 864"/>
                <a:gd name="T3" fmla="*/ 0 h 296"/>
                <a:gd name="T4" fmla="*/ 864 w 864"/>
                <a:gd name="T5" fmla="*/ 85 h 296"/>
                <a:gd name="T6" fmla="*/ 492 w 864"/>
                <a:gd name="T7" fmla="*/ 296 h 296"/>
                <a:gd name="T8" fmla="*/ 0 w 864"/>
                <a:gd name="T9" fmla="*/ 196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4" h="296">
                  <a:moveTo>
                    <a:pt x="0" y="196"/>
                  </a:moveTo>
                  <a:lnTo>
                    <a:pt x="384" y="0"/>
                  </a:lnTo>
                  <a:lnTo>
                    <a:pt x="864" y="85"/>
                  </a:lnTo>
                  <a:lnTo>
                    <a:pt x="492" y="296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11" name="Freeform 74"/>
            <p:cNvSpPr>
              <a:spLocks/>
            </p:cNvSpPr>
            <p:nvPr/>
          </p:nvSpPr>
          <p:spPr bwMode="auto">
            <a:xfrm>
              <a:off x="1621489" y="3413125"/>
              <a:ext cx="835025" cy="1060450"/>
            </a:xfrm>
            <a:custGeom>
              <a:avLst/>
              <a:gdLst>
                <a:gd name="T0" fmla="*/ 492 w 526"/>
                <a:gd name="T1" fmla="*/ 100 h 668"/>
                <a:gd name="T2" fmla="*/ 526 w 526"/>
                <a:gd name="T3" fmla="*/ 668 h 668"/>
                <a:gd name="T4" fmla="*/ 45 w 526"/>
                <a:gd name="T5" fmla="*/ 550 h 668"/>
                <a:gd name="T6" fmla="*/ 0 w 526"/>
                <a:gd name="T7" fmla="*/ 0 h 668"/>
                <a:gd name="T8" fmla="*/ 492 w 526"/>
                <a:gd name="T9" fmla="*/ 10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6" h="668">
                  <a:moveTo>
                    <a:pt x="492" y="100"/>
                  </a:moveTo>
                  <a:lnTo>
                    <a:pt x="526" y="668"/>
                  </a:lnTo>
                  <a:lnTo>
                    <a:pt x="45" y="550"/>
                  </a:lnTo>
                  <a:lnTo>
                    <a:pt x="0" y="0"/>
                  </a:lnTo>
                  <a:lnTo>
                    <a:pt x="492" y="1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289" name="Cube 16"/>
          <p:cNvGrpSpPr/>
          <p:nvPr/>
        </p:nvGrpSpPr>
        <p:grpSpPr>
          <a:xfrm>
            <a:off x="4874162" y="2635988"/>
            <a:ext cx="1048615" cy="974947"/>
            <a:chOff x="1546876" y="2076450"/>
            <a:chExt cx="1446212" cy="1344612"/>
          </a:xfrm>
        </p:grpSpPr>
        <p:sp>
          <p:nvSpPr>
            <p:cNvPr id="12" name="Freeform 75"/>
            <p:cNvSpPr>
              <a:spLocks/>
            </p:cNvSpPr>
            <p:nvPr/>
          </p:nvSpPr>
          <p:spPr bwMode="auto">
            <a:xfrm>
              <a:off x="2346976" y="2176462"/>
              <a:ext cx="646112" cy="1244600"/>
            </a:xfrm>
            <a:custGeom>
              <a:avLst/>
              <a:gdLst>
                <a:gd name="T0" fmla="*/ 0 w 407"/>
                <a:gd name="T1" fmla="*/ 180 h 784"/>
                <a:gd name="T2" fmla="*/ 383 w 407"/>
                <a:gd name="T3" fmla="*/ 0 h 784"/>
                <a:gd name="T4" fmla="*/ 407 w 407"/>
                <a:gd name="T5" fmla="*/ 573 h 784"/>
                <a:gd name="T6" fmla="*/ 35 w 407"/>
                <a:gd name="T7" fmla="*/ 784 h 784"/>
                <a:gd name="T8" fmla="*/ 0 w 407"/>
                <a:gd name="T9" fmla="*/ 180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7" h="784">
                  <a:moveTo>
                    <a:pt x="0" y="180"/>
                  </a:moveTo>
                  <a:lnTo>
                    <a:pt x="383" y="0"/>
                  </a:lnTo>
                  <a:lnTo>
                    <a:pt x="407" y="573"/>
                  </a:lnTo>
                  <a:lnTo>
                    <a:pt x="35" y="784"/>
                  </a:lnTo>
                  <a:lnTo>
                    <a:pt x="0" y="18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13" name="Freeform 76"/>
            <p:cNvSpPr>
              <a:spLocks/>
            </p:cNvSpPr>
            <p:nvPr/>
          </p:nvSpPr>
          <p:spPr bwMode="auto">
            <a:xfrm>
              <a:off x="1546876" y="2076450"/>
              <a:ext cx="1408112" cy="385762"/>
            </a:xfrm>
            <a:custGeom>
              <a:avLst/>
              <a:gdLst>
                <a:gd name="T0" fmla="*/ 0 w 887"/>
                <a:gd name="T1" fmla="*/ 168 h 243"/>
                <a:gd name="T2" fmla="*/ 395 w 887"/>
                <a:gd name="T3" fmla="*/ 0 h 243"/>
                <a:gd name="T4" fmla="*/ 887 w 887"/>
                <a:gd name="T5" fmla="*/ 63 h 243"/>
                <a:gd name="T6" fmla="*/ 504 w 887"/>
                <a:gd name="T7" fmla="*/ 243 h 243"/>
                <a:gd name="T8" fmla="*/ 0 w 887"/>
                <a:gd name="T9" fmla="*/ 168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7" h="243">
                  <a:moveTo>
                    <a:pt x="0" y="168"/>
                  </a:moveTo>
                  <a:lnTo>
                    <a:pt x="395" y="0"/>
                  </a:lnTo>
                  <a:lnTo>
                    <a:pt x="887" y="63"/>
                  </a:lnTo>
                  <a:lnTo>
                    <a:pt x="504" y="243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14" name="Freeform 77"/>
            <p:cNvSpPr>
              <a:spLocks/>
            </p:cNvSpPr>
            <p:nvPr/>
          </p:nvSpPr>
          <p:spPr bwMode="auto">
            <a:xfrm>
              <a:off x="1546876" y="2343150"/>
              <a:ext cx="855662" cy="1077912"/>
            </a:xfrm>
            <a:custGeom>
              <a:avLst/>
              <a:gdLst>
                <a:gd name="T0" fmla="*/ 504 w 539"/>
                <a:gd name="T1" fmla="*/ 75 h 679"/>
                <a:gd name="T2" fmla="*/ 539 w 539"/>
                <a:gd name="T3" fmla="*/ 679 h 679"/>
                <a:gd name="T4" fmla="*/ 47 w 539"/>
                <a:gd name="T5" fmla="*/ 580 h 679"/>
                <a:gd name="T6" fmla="*/ 0 w 539"/>
                <a:gd name="T7" fmla="*/ 0 h 679"/>
                <a:gd name="T8" fmla="*/ 504 w 539"/>
                <a:gd name="T9" fmla="*/ 75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9" h="679">
                  <a:moveTo>
                    <a:pt x="504" y="75"/>
                  </a:moveTo>
                  <a:lnTo>
                    <a:pt x="539" y="679"/>
                  </a:lnTo>
                  <a:lnTo>
                    <a:pt x="47" y="580"/>
                  </a:lnTo>
                  <a:lnTo>
                    <a:pt x="0" y="0"/>
                  </a:lnTo>
                  <a:lnTo>
                    <a:pt x="504" y="7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59" name="Cube 15"/>
          <p:cNvGrpSpPr/>
          <p:nvPr/>
        </p:nvGrpSpPr>
        <p:grpSpPr>
          <a:xfrm rot="1362196">
            <a:off x="4475897" y="4248624"/>
            <a:ext cx="1087751" cy="1101563"/>
            <a:chOff x="997601" y="4300537"/>
            <a:chExt cx="1500188" cy="1519238"/>
          </a:xfrm>
        </p:grpSpPr>
        <p:sp>
          <p:nvSpPr>
            <p:cNvPr id="368" name="Freeform 78"/>
            <p:cNvSpPr>
              <a:spLocks/>
            </p:cNvSpPr>
            <p:nvPr/>
          </p:nvSpPr>
          <p:spPr bwMode="auto">
            <a:xfrm>
              <a:off x="1802464" y="4478337"/>
              <a:ext cx="695325" cy="1341437"/>
            </a:xfrm>
            <a:custGeom>
              <a:avLst/>
              <a:gdLst>
                <a:gd name="T0" fmla="*/ 0 w 438"/>
                <a:gd name="T1" fmla="*/ 281 h 845"/>
                <a:gd name="T2" fmla="*/ 407 w 438"/>
                <a:gd name="T3" fmla="*/ 0 h 845"/>
                <a:gd name="T4" fmla="*/ 438 w 438"/>
                <a:gd name="T5" fmla="*/ 537 h 845"/>
                <a:gd name="T6" fmla="*/ 45 w 438"/>
                <a:gd name="T7" fmla="*/ 845 h 845"/>
                <a:gd name="T8" fmla="*/ 0 w 438"/>
                <a:gd name="T9" fmla="*/ 281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8" h="845">
                  <a:moveTo>
                    <a:pt x="0" y="281"/>
                  </a:moveTo>
                  <a:lnTo>
                    <a:pt x="407" y="0"/>
                  </a:lnTo>
                  <a:lnTo>
                    <a:pt x="438" y="537"/>
                  </a:lnTo>
                  <a:lnTo>
                    <a:pt x="45" y="845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69" name="Freeform 79"/>
            <p:cNvSpPr>
              <a:spLocks/>
            </p:cNvSpPr>
            <p:nvPr/>
          </p:nvSpPr>
          <p:spPr bwMode="auto">
            <a:xfrm>
              <a:off x="997601" y="4300537"/>
              <a:ext cx="1450975" cy="623887"/>
            </a:xfrm>
            <a:custGeom>
              <a:avLst/>
              <a:gdLst>
                <a:gd name="T0" fmla="*/ 0 w 914"/>
                <a:gd name="T1" fmla="*/ 265 h 393"/>
                <a:gd name="T2" fmla="*/ 419 w 914"/>
                <a:gd name="T3" fmla="*/ 0 h 393"/>
                <a:gd name="T4" fmla="*/ 914 w 914"/>
                <a:gd name="T5" fmla="*/ 112 h 393"/>
                <a:gd name="T6" fmla="*/ 507 w 914"/>
                <a:gd name="T7" fmla="*/ 393 h 393"/>
                <a:gd name="T8" fmla="*/ 0 w 914"/>
                <a:gd name="T9" fmla="*/ 265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4" h="393">
                  <a:moveTo>
                    <a:pt x="0" y="265"/>
                  </a:moveTo>
                  <a:lnTo>
                    <a:pt x="419" y="0"/>
                  </a:lnTo>
                  <a:lnTo>
                    <a:pt x="914" y="112"/>
                  </a:lnTo>
                  <a:lnTo>
                    <a:pt x="507" y="393"/>
                  </a:lnTo>
                  <a:lnTo>
                    <a:pt x="0" y="26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70" name="Freeform 80"/>
            <p:cNvSpPr>
              <a:spLocks/>
            </p:cNvSpPr>
            <p:nvPr/>
          </p:nvSpPr>
          <p:spPr bwMode="auto">
            <a:xfrm>
              <a:off x="997601" y="4721225"/>
              <a:ext cx="876300" cy="1098550"/>
            </a:xfrm>
            <a:custGeom>
              <a:avLst/>
              <a:gdLst>
                <a:gd name="T0" fmla="*/ 507 w 552"/>
                <a:gd name="T1" fmla="*/ 128 h 692"/>
                <a:gd name="T2" fmla="*/ 552 w 552"/>
                <a:gd name="T3" fmla="*/ 692 h 692"/>
                <a:gd name="T4" fmla="*/ 57 w 552"/>
                <a:gd name="T5" fmla="*/ 545 h 692"/>
                <a:gd name="T6" fmla="*/ 0 w 552"/>
                <a:gd name="T7" fmla="*/ 0 h 692"/>
                <a:gd name="T8" fmla="*/ 507 w 552"/>
                <a:gd name="T9" fmla="*/ 128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2" h="692">
                  <a:moveTo>
                    <a:pt x="507" y="128"/>
                  </a:moveTo>
                  <a:lnTo>
                    <a:pt x="552" y="692"/>
                  </a:lnTo>
                  <a:lnTo>
                    <a:pt x="57" y="545"/>
                  </a:lnTo>
                  <a:lnTo>
                    <a:pt x="0" y="0"/>
                  </a:lnTo>
                  <a:lnTo>
                    <a:pt x="507" y="128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60" name="Cube 14"/>
          <p:cNvGrpSpPr/>
          <p:nvPr/>
        </p:nvGrpSpPr>
        <p:grpSpPr>
          <a:xfrm>
            <a:off x="4405681" y="3616697"/>
            <a:ext cx="1122281" cy="1084297"/>
            <a:chOff x="900764" y="3429000"/>
            <a:chExt cx="1547812" cy="1495425"/>
          </a:xfrm>
        </p:grpSpPr>
        <p:sp>
          <p:nvSpPr>
            <p:cNvPr id="365" name="Freeform 81"/>
            <p:cNvSpPr>
              <a:spLocks/>
            </p:cNvSpPr>
            <p:nvPr/>
          </p:nvSpPr>
          <p:spPr bwMode="auto">
            <a:xfrm>
              <a:off x="1731026" y="3571875"/>
              <a:ext cx="717550" cy="1352550"/>
            </a:xfrm>
            <a:custGeom>
              <a:avLst/>
              <a:gdLst>
                <a:gd name="T0" fmla="*/ 0 w 452"/>
                <a:gd name="T1" fmla="*/ 251 h 852"/>
                <a:gd name="T2" fmla="*/ 419 w 452"/>
                <a:gd name="T3" fmla="*/ 0 h 852"/>
                <a:gd name="T4" fmla="*/ 452 w 452"/>
                <a:gd name="T5" fmla="*/ 571 h 852"/>
                <a:gd name="T6" fmla="*/ 45 w 452"/>
                <a:gd name="T7" fmla="*/ 852 h 852"/>
                <a:gd name="T8" fmla="*/ 0 w 452"/>
                <a:gd name="T9" fmla="*/ 251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2" h="852">
                  <a:moveTo>
                    <a:pt x="0" y="251"/>
                  </a:moveTo>
                  <a:lnTo>
                    <a:pt x="419" y="0"/>
                  </a:lnTo>
                  <a:lnTo>
                    <a:pt x="452" y="571"/>
                  </a:lnTo>
                  <a:lnTo>
                    <a:pt x="45" y="852"/>
                  </a:lnTo>
                  <a:lnTo>
                    <a:pt x="0" y="25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66" name="Freeform 82"/>
            <p:cNvSpPr>
              <a:spLocks/>
            </p:cNvSpPr>
            <p:nvPr/>
          </p:nvSpPr>
          <p:spPr bwMode="auto">
            <a:xfrm>
              <a:off x="900764" y="3429000"/>
              <a:ext cx="1495425" cy="541337"/>
            </a:xfrm>
            <a:custGeom>
              <a:avLst/>
              <a:gdLst>
                <a:gd name="T0" fmla="*/ 0 w 942"/>
                <a:gd name="T1" fmla="*/ 237 h 341"/>
                <a:gd name="T2" fmla="*/ 437 w 942"/>
                <a:gd name="T3" fmla="*/ 0 h 341"/>
                <a:gd name="T4" fmla="*/ 942 w 942"/>
                <a:gd name="T5" fmla="*/ 90 h 341"/>
                <a:gd name="T6" fmla="*/ 523 w 942"/>
                <a:gd name="T7" fmla="*/ 341 h 341"/>
                <a:gd name="T8" fmla="*/ 0 w 942"/>
                <a:gd name="T9" fmla="*/ 237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341">
                  <a:moveTo>
                    <a:pt x="0" y="237"/>
                  </a:moveTo>
                  <a:lnTo>
                    <a:pt x="437" y="0"/>
                  </a:lnTo>
                  <a:lnTo>
                    <a:pt x="942" y="90"/>
                  </a:lnTo>
                  <a:lnTo>
                    <a:pt x="523" y="341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67" name="Freeform 83"/>
            <p:cNvSpPr>
              <a:spLocks/>
            </p:cNvSpPr>
            <p:nvPr/>
          </p:nvSpPr>
          <p:spPr bwMode="auto">
            <a:xfrm>
              <a:off x="900764" y="3805237"/>
              <a:ext cx="901700" cy="1119187"/>
            </a:xfrm>
            <a:custGeom>
              <a:avLst/>
              <a:gdLst>
                <a:gd name="T0" fmla="*/ 523 w 568"/>
                <a:gd name="T1" fmla="*/ 104 h 705"/>
                <a:gd name="T2" fmla="*/ 568 w 568"/>
                <a:gd name="T3" fmla="*/ 705 h 705"/>
                <a:gd name="T4" fmla="*/ 61 w 568"/>
                <a:gd name="T5" fmla="*/ 577 h 705"/>
                <a:gd name="T6" fmla="*/ 0 w 568"/>
                <a:gd name="T7" fmla="*/ 0 h 705"/>
                <a:gd name="T8" fmla="*/ 523 w 568"/>
                <a:gd name="T9" fmla="*/ 104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8" h="705">
                  <a:moveTo>
                    <a:pt x="523" y="104"/>
                  </a:moveTo>
                  <a:lnTo>
                    <a:pt x="568" y="705"/>
                  </a:lnTo>
                  <a:lnTo>
                    <a:pt x="61" y="577"/>
                  </a:lnTo>
                  <a:lnTo>
                    <a:pt x="0" y="0"/>
                  </a:lnTo>
                  <a:lnTo>
                    <a:pt x="523" y="10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61" name="Cube 13"/>
          <p:cNvGrpSpPr/>
          <p:nvPr/>
        </p:nvGrpSpPr>
        <p:grpSpPr>
          <a:xfrm>
            <a:off x="4334314" y="2945624"/>
            <a:ext cx="1155663" cy="1063579"/>
            <a:chOff x="802339" y="2503487"/>
            <a:chExt cx="1593849" cy="1466850"/>
          </a:xfrm>
        </p:grpSpPr>
        <p:sp>
          <p:nvSpPr>
            <p:cNvPr id="362" name="Freeform 84"/>
            <p:cNvSpPr>
              <a:spLocks/>
            </p:cNvSpPr>
            <p:nvPr/>
          </p:nvSpPr>
          <p:spPr bwMode="auto">
            <a:xfrm>
              <a:off x="1648476" y="2609850"/>
              <a:ext cx="747712" cy="1360487"/>
            </a:xfrm>
            <a:custGeom>
              <a:avLst/>
              <a:gdLst>
                <a:gd name="T0" fmla="*/ 0 w 471"/>
                <a:gd name="T1" fmla="*/ 220 h 857"/>
                <a:gd name="T2" fmla="*/ 438 w 471"/>
                <a:gd name="T3" fmla="*/ 0 h 857"/>
                <a:gd name="T4" fmla="*/ 471 w 471"/>
                <a:gd name="T5" fmla="*/ 606 h 857"/>
                <a:gd name="T6" fmla="*/ 52 w 471"/>
                <a:gd name="T7" fmla="*/ 857 h 857"/>
                <a:gd name="T8" fmla="*/ 0 w 471"/>
                <a:gd name="T9" fmla="*/ 220 h 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1" h="857">
                  <a:moveTo>
                    <a:pt x="0" y="220"/>
                  </a:moveTo>
                  <a:lnTo>
                    <a:pt x="438" y="0"/>
                  </a:lnTo>
                  <a:lnTo>
                    <a:pt x="471" y="606"/>
                  </a:lnTo>
                  <a:lnTo>
                    <a:pt x="52" y="857"/>
                  </a:lnTo>
                  <a:lnTo>
                    <a:pt x="0" y="22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63" name="Freeform 85"/>
            <p:cNvSpPr>
              <a:spLocks/>
            </p:cNvSpPr>
            <p:nvPr/>
          </p:nvSpPr>
          <p:spPr bwMode="auto">
            <a:xfrm>
              <a:off x="802339" y="2503487"/>
              <a:ext cx="1541462" cy="455612"/>
            </a:xfrm>
            <a:custGeom>
              <a:avLst/>
              <a:gdLst>
                <a:gd name="T0" fmla="*/ 0 w 971"/>
                <a:gd name="T1" fmla="*/ 204 h 287"/>
                <a:gd name="T2" fmla="*/ 452 w 971"/>
                <a:gd name="T3" fmla="*/ 0 h 287"/>
                <a:gd name="T4" fmla="*/ 971 w 971"/>
                <a:gd name="T5" fmla="*/ 67 h 287"/>
                <a:gd name="T6" fmla="*/ 533 w 971"/>
                <a:gd name="T7" fmla="*/ 287 h 287"/>
                <a:gd name="T8" fmla="*/ 0 w 971"/>
                <a:gd name="T9" fmla="*/ 20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1" h="287">
                  <a:moveTo>
                    <a:pt x="0" y="204"/>
                  </a:moveTo>
                  <a:lnTo>
                    <a:pt x="452" y="0"/>
                  </a:lnTo>
                  <a:lnTo>
                    <a:pt x="971" y="67"/>
                  </a:lnTo>
                  <a:lnTo>
                    <a:pt x="533" y="287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64" name="Freeform 86"/>
            <p:cNvSpPr>
              <a:spLocks/>
            </p:cNvSpPr>
            <p:nvPr/>
          </p:nvSpPr>
          <p:spPr bwMode="auto">
            <a:xfrm>
              <a:off x="802339" y="2827337"/>
              <a:ext cx="928687" cy="1143000"/>
            </a:xfrm>
            <a:custGeom>
              <a:avLst/>
              <a:gdLst>
                <a:gd name="T0" fmla="*/ 533 w 585"/>
                <a:gd name="T1" fmla="*/ 83 h 720"/>
                <a:gd name="T2" fmla="*/ 585 w 585"/>
                <a:gd name="T3" fmla="*/ 720 h 720"/>
                <a:gd name="T4" fmla="*/ 62 w 585"/>
                <a:gd name="T5" fmla="*/ 616 h 720"/>
                <a:gd name="T6" fmla="*/ 0 w 585"/>
                <a:gd name="T7" fmla="*/ 0 h 720"/>
                <a:gd name="T8" fmla="*/ 533 w 585"/>
                <a:gd name="T9" fmla="*/ 83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5" h="720">
                  <a:moveTo>
                    <a:pt x="533" y="83"/>
                  </a:moveTo>
                  <a:lnTo>
                    <a:pt x="585" y="720"/>
                  </a:lnTo>
                  <a:lnTo>
                    <a:pt x="62" y="616"/>
                  </a:lnTo>
                  <a:lnTo>
                    <a:pt x="0" y="0"/>
                  </a:lnTo>
                  <a:lnTo>
                    <a:pt x="533" y="83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72" name="Cube 12"/>
          <p:cNvGrpSpPr/>
          <p:nvPr/>
        </p:nvGrpSpPr>
        <p:grpSpPr>
          <a:xfrm>
            <a:off x="4942071" y="4439699"/>
            <a:ext cx="1119980" cy="972645"/>
            <a:chOff x="1640539" y="4564062"/>
            <a:chExt cx="1544637" cy="1341438"/>
          </a:xfrm>
        </p:grpSpPr>
        <p:sp>
          <p:nvSpPr>
            <p:cNvPr id="381" name="Freeform 87"/>
            <p:cNvSpPr>
              <a:spLocks/>
            </p:cNvSpPr>
            <p:nvPr/>
          </p:nvSpPr>
          <p:spPr bwMode="auto">
            <a:xfrm>
              <a:off x="2443814" y="4748212"/>
              <a:ext cx="741362" cy="1157287"/>
            </a:xfrm>
            <a:custGeom>
              <a:avLst/>
              <a:gdLst>
                <a:gd name="T0" fmla="*/ 57 w 467"/>
                <a:gd name="T1" fmla="*/ 99 h 729"/>
                <a:gd name="T2" fmla="*/ 467 w 467"/>
                <a:gd name="T3" fmla="*/ 0 h 729"/>
                <a:gd name="T4" fmla="*/ 408 w 467"/>
                <a:gd name="T5" fmla="*/ 590 h 729"/>
                <a:gd name="T6" fmla="*/ 0 w 467"/>
                <a:gd name="T7" fmla="*/ 729 h 729"/>
                <a:gd name="T8" fmla="*/ 57 w 467"/>
                <a:gd name="T9" fmla="*/ 99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7" h="729">
                  <a:moveTo>
                    <a:pt x="57" y="99"/>
                  </a:moveTo>
                  <a:lnTo>
                    <a:pt x="467" y="0"/>
                  </a:lnTo>
                  <a:lnTo>
                    <a:pt x="408" y="590"/>
                  </a:lnTo>
                  <a:lnTo>
                    <a:pt x="0" y="729"/>
                  </a:lnTo>
                  <a:lnTo>
                    <a:pt x="57" y="9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82" name="Freeform 88"/>
            <p:cNvSpPr>
              <a:spLocks/>
            </p:cNvSpPr>
            <p:nvPr/>
          </p:nvSpPr>
          <p:spPr bwMode="auto">
            <a:xfrm>
              <a:off x="1723089" y="4564062"/>
              <a:ext cx="1462087" cy="341312"/>
            </a:xfrm>
            <a:custGeom>
              <a:avLst/>
              <a:gdLst>
                <a:gd name="T0" fmla="*/ 0 w 921"/>
                <a:gd name="T1" fmla="*/ 85 h 215"/>
                <a:gd name="T2" fmla="*/ 424 w 921"/>
                <a:gd name="T3" fmla="*/ 0 h 215"/>
                <a:gd name="T4" fmla="*/ 921 w 921"/>
                <a:gd name="T5" fmla="*/ 116 h 215"/>
                <a:gd name="T6" fmla="*/ 511 w 921"/>
                <a:gd name="T7" fmla="*/ 215 h 215"/>
                <a:gd name="T8" fmla="*/ 0 w 921"/>
                <a:gd name="T9" fmla="*/ 8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1" h="215">
                  <a:moveTo>
                    <a:pt x="0" y="85"/>
                  </a:moveTo>
                  <a:lnTo>
                    <a:pt x="424" y="0"/>
                  </a:lnTo>
                  <a:lnTo>
                    <a:pt x="921" y="116"/>
                  </a:lnTo>
                  <a:lnTo>
                    <a:pt x="511" y="21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83" name="Freeform 89"/>
            <p:cNvSpPr>
              <a:spLocks/>
            </p:cNvSpPr>
            <p:nvPr/>
          </p:nvSpPr>
          <p:spPr bwMode="auto">
            <a:xfrm>
              <a:off x="1640539" y="4699000"/>
              <a:ext cx="893762" cy="1206500"/>
            </a:xfrm>
            <a:custGeom>
              <a:avLst/>
              <a:gdLst>
                <a:gd name="T0" fmla="*/ 563 w 563"/>
                <a:gd name="T1" fmla="*/ 130 h 760"/>
                <a:gd name="T2" fmla="*/ 506 w 563"/>
                <a:gd name="T3" fmla="*/ 760 h 760"/>
                <a:gd name="T4" fmla="*/ 0 w 563"/>
                <a:gd name="T5" fmla="*/ 606 h 760"/>
                <a:gd name="T6" fmla="*/ 52 w 563"/>
                <a:gd name="T7" fmla="*/ 0 h 760"/>
                <a:gd name="T8" fmla="*/ 563 w 563"/>
                <a:gd name="T9" fmla="*/ 130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3" h="760">
                  <a:moveTo>
                    <a:pt x="563" y="130"/>
                  </a:moveTo>
                  <a:lnTo>
                    <a:pt x="506" y="760"/>
                  </a:lnTo>
                  <a:lnTo>
                    <a:pt x="0" y="606"/>
                  </a:lnTo>
                  <a:lnTo>
                    <a:pt x="52" y="0"/>
                  </a:lnTo>
                  <a:lnTo>
                    <a:pt x="563" y="13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73" name="Cube 11"/>
          <p:cNvGrpSpPr/>
          <p:nvPr/>
        </p:nvGrpSpPr>
        <p:grpSpPr>
          <a:xfrm>
            <a:off x="5001923" y="3769784"/>
            <a:ext cx="1130340" cy="917395"/>
            <a:chOff x="1723089" y="3640137"/>
            <a:chExt cx="1558925" cy="1265238"/>
          </a:xfrm>
        </p:grpSpPr>
        <p:sp>
          <p:nvSpPr>
            <p:cNvPr id="378" name="Freeform 90"/>
            <p:cNvSpPr>
              <a:spLocks/>
            </p:cNvSpPr>
            <p:nvPr/>
          </p:nvSpPr>
          <p:spPr bwMode="auto">
            <a:xfrm>
              <a:off x="2534301" y="3789362"/>
              <a:ext cx="747712" cy="1116012"/>
            </a:xfrm>
            <a:custGeom>
              <a:avLst/>
              <a:gdLst>
                <a:gd name="T0" fmla="*/ 62 w 471"/>
                <a:gd name="T1" fmla="*/ 55 h 703"/>
                <a:gd name="T2" fmla="*/ 471 w 471"/>
                <a:gd name="T3" fmla="*/ 0 h 703"/>
                <a:gd name="T4" fmla="*/ 410 w 471"/>
                <a:gd name="T5" fmla="*/ 604 h 703"/>
                <a:gd name="T6" fmla="*/ 0 w 471"/>
                <a:gd name="T7" fmla="*/ 703 h 703"/>
                <a:gd name="T8" fmla="*/ 62 w 471"/>
                <a:gd name="T9" fmla="*/ 55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1" h="703">
                  <a:moveTo>
                    <a:pt x="62" y="55"/>
                  </a:moveTo>
                  <a:lnTo>
                    <a:pt x="471" y="0"/>
                  </a:lnTo>
                  <a:lnTo>
                    <a:pt x="410" y="604"/>
                  </a:lnTo>
                  <a:lnTo>
                    <a:pt x="0" y="703"/>
                  </a:lnTo>
                  <a:lnTo>
                    <a:pt x="62" y="5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79" name="Freeform 91"/>
            <p:cNvSpPr>
              <a:spLocks/>
            </p:cNvSpPr>
            <p:nvPr/>
          </p:nvSpPr>
          <p:spPr bwMode="auto">
            <a:xfrm>
              <a:off x="1802464" y="3640137"/>
              <a:ext cx="1479550" cy="236537"/>
            </a:xfrm>
            <a:custGeom>
              <a:avLst/>
              <a:gdLst>
                <a:gd name="T0" fmla="*/ 0 w 932"/>
                <a:gd name="T1" fmla="*/ 45 h 149"/>
                <a:gd name="T2" fmla="*/ 428 w 932"/>
                <a:gd name="T3" fmla="*/ 0 h 149"/>
                <a:gd name="T4" fmla="*/ 932 w 932"/>
                <a:gd name="T5" fmla="*/ 94 h 149"/>
                <a:gd name="T6" fmla="*/ 523 w 932"/>
                <a:gd name="T7" fmla="*/ 149 h 149"/>
                <a:gd name="T8" fmla="*/ 0 w 932"/>
                <a:gd name="T9" fmla="*/ 45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2" h="149">
                  <a:moveTo>
                    <a:pt x="0" y="45"/>
                  </a:moveTo>
                  <a:lnTo>
                    <a:pt x="428" y="0"/>
                  </a:lnTo>
                  <a:lnTo>
                    <a:pt x="932" y="94"/>
                  </a:lnTo>
                  <a:lnTo>
                    <a:pt x="523" y="149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80" name="Freeform 92"/>
            <p:cNvSpPr>
              <a:spLocks/>
            </p:cNvSpPr>
            <p:nvPr/>
          </p:nvSpPr>
          <p:spPr bwMode="auto">
            <a:xfrm>
              <a:off x="1723089" y="3711575"/>
              <a:ext cx="909637" cy="1193800"/>
            </a:xfrm>
            <a:custGeom>
              <a:avLst/>
              <a:gdLst>
                <a:gd name="T0" fmla="*/ 573 w 573"/>
                <a:gd name="T1" fmla="*/ 104 h 752"/>
                <a:gd name="T2" fmla="*/ 511 w 573"/>
                <a:gd name="T3" fmla="*/ 752 h 752"/>
                <a:gd name="T4" fmla="*/ 0 w 573"/>
                <a:gd name="T5" fmla="*/ 622 h 752"/>
                <a:gd name="T6" fmla="*/ 50 w 573"/>
                <a:gd name="T7" fmla="*/ 0 h 752"/>
                <a:gd name="T8" fmla="*/ 573 w 573"/>
                <a:gd name="T9" fmla="*/ 104 h 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3" h="752">
                  <a:moveTo>
                    <a:pt x="573" y="104"/>
                  </a:moveTo>
                  <a:lnTo>
                    <a:pt x="511" y="752"/>
                  </a:lnTo>
                  <a:lnTo>
                    <a:pt x="0" y="622"/>
                  </a:lnTo>
                  <a:lnTo>
                    <a:pt x="50" y="0"/>
                  </a:lnTo>
                  <a:lnTo>
                    <a:pt x="573" y="10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74" name="Cube 10"/>
          <p:cNvGrpSpPr/>
          <p:nvPr/>
        </p:nvGrpSpPr>
        <p:grpSpPr>
          <a:xfrm>
            <a:off x="4990417" y="2869658"/>
            <a:ext cx="1197103" cy="912789"/>
            <a:chOff x="1707214" y="2398712"/>
            <a:chExt cx="1651000" cy="1258887"/>
          </a:xfrm>
        </p:grpSpPr>
        <p:sp>
          <p:nvSpPr>
            <p:cNvPr id="375" name="Freeform 93"/>
            <p:cNvSpPr>
              <a:spLocks/>
            </p:cNvSpPr>
            <p:nvPr/>
          </p:nvSpPr>
          <p:spPr bwMode="auto">
            <a:xfrm>
              <a:off x="2599389" y="2516187"/>
              <a:ext cx="758825" cy="1141412"/>
            </a:xfrm>
            <a:custGeom>
              <a:avLst/>
              <a:gdLst>
                <a:gd name="T0" fmla="*/ 66 w 478"/>
                <a:gd name="T1" fmla="*/ 0 h 719"/>
                <a:gd name="T2" fmla="*/ 478 w 478"/>
                <a:gd name="T3" fmla="*/ 4 h 719"/>
                <a:gd name="T4" fmla="*/ 411 w 478"/>
                <a:gd name="T5" fmla="*/ 674 h 719"/>
                <a:gd name="T6" fmla="*/ 0 w 478"/>
                <a:gd name="T7" fmla="*/ 719 h 719"/>
                <a:gd name="T8" fmla="*/ 66 w 478"/>
                <a:gd name="T9" fmla="*/ 0 h 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8" h="719">
                  <a:moveTo>
                    <a:pt x="66" y="0"/>
                  </a:moveTo>
                  <a:lnTo>
                    <a:pt x="478" y="4"/>
                  </a:lnTo>
                  <a:lnTo>
                    <a:pt x="411" y="674"/>
                  </a:lnTo>
                  <a:lnTo>
                    <a:pt x="0" y="719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76" name="Freeform 94"/>
            <p:cNvSpPr>
              <a:spLocks/>
            </p:cNvSpPr>
            <p:nvPr/>
          </p:nvSpPr>
          <p:spPr bwMode="auto">
            <a:xfrm>
              <a:off x="1794526" y="2398712"/>
              <a:ext cx="1563687" cy="123825"/>
            </a:xfrm>
            <a:custGeom>
              <a:avLst/>
              <a:gdLst>
                <a:gd name="T0" fmla="*/ 0 w 985"/>
                <a:gd name="T1" fmla="*/ 0 h 78"/>
                <a:gd name="T2" fmla="*/ 433 w 985"/>
                <a:gd name="T3" fmla="*/ 10 h 78"/>
                <a:gd name="T4" fmla="*/ 985 w 985"/>
                <a:gd name="T5" fmla="*/ 78 h 78"/>
                <a:gd name="T6" fmla="*/ 573 w 985"/>
                <a:gd name="T7" fmla="*/ 74 h 78"/>
                <a:gd name="T8" fmla="*/ 0 w 985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5" h="78">
                  <a:moveTo>
                    <a:pt x="0" y="0"/>
                  </a:moveTo>
                  <a:lnTo>
                    <a:pt x="433" y="10"/>
                  </a:lnTo>
                  <a:lnTo>
                    <a:pt x="985" y="78"/>
                  </a:lnTo>
                  <a:lnTo>
                    <a:pt x="573" y="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77" name="Freeform 95"/>
            <p:cNvSpPr>
              <a:spLocks/>
            </p:cNvSpPr>
            <p:nvPr/>
          </p:nvSpPr>
          <p:spPr bwMode="auto">
            <a:xfrm>
              <a:off x="1707214" y="2398712"/>
              <a:ext cx="996950" cy="1258887"/>
            </a:xfrm>
            <a:custGeom>
              <a:avLst/>
              <a:gdLst>
                <a:gd name="T0" fmla="*/ 628 w 628"/>
                <a:gd name="T1" fmla="*/ 74 h 793"/>
                <a:gd name="T2" fmla="*/ 562 w 628"/>
                <a:gd name="T3" fmla="*/ 793 h 793"/>
                <a:gd name="T4" fmla="*/ 0 w 628"/>
                <a:gd name="T5" fmla="*/ 689 h 793"/>
                <a:gd name="T6" fmla="*/ 55 w 628"/>
                <a:gd name="T7" fmla="*/ 0 h 793"/>
                <a:gd name="T8" fmla="*/ 628 w 628"/>
                <a:gd name="T9" fmla="*/ 74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8" h="793">
                  <a:moveTo>
                    <a:pt x="628" y="74"/>
                  </a:moveTo>
                  <a:lnTo>
                    <a:pt x="562" y="793"/>
                  </a:lnTo>
                  <a:lnTo>
                    <a:pt x="0" y="689"/>
                  </a:lnTo>
                  <a:lnTo>
                    <a:pt x="55" y="0"/>
                  </a:lnTo>
                  <a:lnTo>
                    <a:pt x="628" y="74"/>
                  </a:lnTo>
                  <a:close/>
                </a:path>
              </a:pathLst>
            </a:custGeom>
            <a:solidFill>
              <a:schemeClr val="accent5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85" name="Cube 9"/>
          <p:cNvGrpSpPr/>
          <p:nvPr/>
        </p:nvGrpSpPr>
        <p:grpSpPr>
          <a:xfrm>
            <a:off x="6835559" y="3736406"/>
            <a:ext cx="1022140" cy="1049767"/>
            <a:chOff x="4251976" y="3594100"/>
            <a:chExt cx="1409700" cy="1447800"/>
          </a:xfrm>
        </p:grpSpPr>
        <p:sp>
          <p:nvSpPr>
            <p:cNvPr id="394" name="Freeform 96"/>
            <p:cNvSpPr>
              <a:spLocks/>
            </p:cNvSpPr>
            <p:nvPr/>
          </p:nvSpPr>
          <p:spPr bwMode="auto">
            <a:xfrm>
              <a:off x="4999689" y="3756025"/>
              <a:ext cx="661987" cy="1285875"/>
            </a:xfrm>
            <a:custGeom>
              <a:avLst/>
              <a:gdLst>
                <a:gd name="T0" fmla="*/ 0 w 417"/>
                <a:gd name="T1" fmla="*/ 346 h 810"/>
                <a:gd name="T2" fmla="*/ 339 w 417"/>
                <a:gd name="T3" fmla="*/ 0 h 810"/>
                <a:gd name="T4" fmla="*/ 417 w 417"/>
                <a:gd name="T5" fmla="*/ 452 h 810"/>
                <a:gd name="T6" fmla="*/ 93 w 417"/>
                <a:gd name="T7" fmla="*/ 810 h 810"/>
                <a:gd name="T8" fmla="*/ 0 w 417"/>
                <a:gd name="T9" fmla="*/ 346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7" h="810">
                  <a:moveTo>
                    <a:pt x="0" y="346"/>
                  </a:moveTo>
                  <a:lnTo>
                    <a:pt x="339" y="0"/>
                  </a:lnTo>
                  <a:lnTo>
                    <a:pt x="417" y="452"/>
                  </a:lnTo>
                  <a:lnTo>
                    <a:pt x="93" y="810"/>
                  </a:lnTo>
                  <a:lnTo>
                    <a:pt x="0" y="34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95" name="Freeform 97"/>
            <p:cNvSpPr>
              <a:spLocks/>
            </p:cNvSpPr>
            <p:nvPr/>
          </p:nvSpPr>
          <p:spPr bwMode="auto">
            <a:xfrm>
              <a:off x="4251976" y="3594100"/>
              <a:ext cx="1285875" cy="711200"/>
            </a:xfrm>
            <a:custGeom>
              <a:avLst/>
              <a:gdLst>
                <a:gd name="T0" fmla="*/ 661 w 810"/>
                <a:gd name="T1" fmla="*/ 69 h 448"/>
                <a:gd name="T2" fmla="*/ 351 w 810"/>
                <a:gd name="T3" fmla="*/ 0 h 448"/>
                <a:gd name="T4" fmla="*/ 0 w 810"/>
                <a:gd name="T5" fmla="*/ 329 h 448"/>
                <a:gd name="T6" fmla="*/ 320 w 810"/>
                <a:gd name="T7" fmla="*/ 410 h 448"/>
                <a:gd name="T8" fmla="*/ 471 w 810"/>
                <a:gd name="T9" fmla="*/ 448 h 448"/>
                <a:gd name="T10" fmla="*/ 810 w 810"/>
                <a:gd name="T11" fmla="*/ 102 h 448"/>
                <a:gd name="T12" fmla="*/ 661 w 810"/>
                <a:gd name="T13" fmla="*/ 69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0" h="448">
                  <a:moveTo>
                    <a:pt x="661" y="69"/>
                  </a:moveTo>
                  <a:lnTo>
                    <a:pt x="351" y="0"/>
                  </a:lnTo>
                  <a:lnTo>
                    <a:pt x="0" y="329"/>
                  </a:lnTo>
                  <a:lnTo>
                    <a:pt x="320" y="410"/>
                  </a:lnTo>
                  <a:lnTo>
                    <a:pt x="471" y="448"/>
                  </a:lnTo>
                  <a:lnTo>
                    <a:pt x="810" y="102"/>
                  </a:lnTo>
                  <a:lnTo>
                    <a:pt x="661" y="6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96" name="Freeform 98"/>
            <p:cNvSpPr>
              <a:spLocks/>
            </p:cNvSpPr>
            <p:nvPr/>
          </p:nvSpPr>
          <p:spPr bwMode="auto">
            <a:xfrm>
              <a:off x="4251976" y="4116387"/>
              <a:ext cx="895350" cy="925512"/>
            </a:xfrm>
            <a:custGeom>
              <a:avLst/>
              <a:gdLst>
                <a:gd name="T0" fmla="*/ 471 w 564"/>
                <a:gd name="T1" fmla="*/ 119 h 583"/>
                <a:gd name="T2" fmla="*/ 564 w 564"/>
                <a:gd name="T3" fmla="*/ 583 h 583"/>
                <a:gd name="T4" fmla="*/ 107 w 564"/>
                <a:gd name="T5" fmla="*/ 450 h 583"/>
                <a:gd name="T6" fmla="*/ 0 w 564"/>
                <a:gd name="T7" fmla="*/ 0 h 583"/>
                <a:gd name="T8" fmla="*/ 320 w 564"/>
                <a:gd name="T9" fmla="*/ 81 h 583"/>
                <a:gd name="T10" fmla="*/ 471 w 564"/>
                <a:gd name="T11" fmla="*/ 119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4" h="583">
                  <a:moveTo>
                    <a:pt x="471" y="119"/>
                  </a:moveTo>
                  <a:lnTo>
                    <a:pt x="564" y="583"/>
                  </a:lnTo>
                  <a:lnTo>
                    <a:pt x="107" y="450"/>
                  </a:lnTo>
                  <a:lnTo>
                    <a:pt x="0" y="0"/>
                  </a:lnTo>
                  <a:lnTo>
                    <a:pt x="320" y="81"/>
                  </a:lnTo>
                  <a:lnTo>
                    <a:pt x="471" y="119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86" name="Cube 8"/>
          <p:cNvGrpSpPr/>
          <p:nvPr/>
        </p:nvGrpSpPr>
        <p:grpSpPr>
          <a:xfrm>
            <a:off x="6542048" y="3166628"/>
            <a:ext cx="1054369" cy="1041707"/>
            <a:chOff x="3847164" y="2808287"/>
            <a:chExt cx="1454149" cy="1436687"/>
          </a:xfrm>
        </p:grpSpPr>
        <p:sp>
          <p:nvSpPr>
            <p:cNvPr id="391" name="Freeform 99"/>
            <p:cNvSpPr>
              <a:spLocks/>
            </p:cNvSpPr>
            <p:nvPr/>
          </p:nvSpPr>
          <p:spPr bwMode="auto">
            <a:xfrm>
              <a:off x="4594876" y="2944812"/>
              <a:ext cx="706437" cy="1300162"/>
            </a:xfrm>
            <a:custGeom>
              <a:avLst/>
              <a:gdLst>
                <a:gd name="T0" fmla="*/ 0 w 445"/>
                <a:gd name="T1" fmla="*/ 326 h 819"/>
                <a:gd name="T2" fmla="*/ 359 w 445"/>
                <a:gd name="T3" fmla="*/ 0 h 819"/>
                <a:gd name="T4" fmla="*/ 445 w 445"/>
                <a:gd name="T5" fmla="*/ 478 h 819"/>
                <a:gd name="T6" fmla="*/ 104 w 445"/>
                <a:gd name="T7" fmla="*/ 819 h 819"/>
                <a:gd name="T8" fmla="*/ 0 w 445"/>
                <a:gd name="T9" fmla="*/ 326 h 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819">
                  <a:moveTo>
                    <a:pt x="0" y="326"/>
                  </a:moveTo>
                  <a:lnTo>
                    <a:pt x="359" y="0"/>
                  </a:lnTo>
                  <a:lnTo>
                    <a:pt x="445" y="478"/>
                  </a:lnTo>
                  <a:lnTo>
                    <a:pt x="104" y="819"/>
                  </a:lnTo>
                  <a:lnTo>
                    <a:pt x="0" y="326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92" name="Freeform 100"/>
            <p:cNvSpPr>
              <a:spLocks/>
            </p:cNvSpPr>
            <p:nvPr/>
          </p:nvSpPr>
          <p:spPr bwMode="auto">
            <a:xfrm>
              <a:off x="3847164" y="2808287"/>
              <a:ext cx="1317625" cy="654050"/>
            </a:xfrm>
            <a:custGeom>
              <a:avLst/>
              <a:gdLst>
                <a:gd name="T0" fmla="*/ 0 w 830"/>
                <a:gd name="T1" fmla="*/ 310 h 412"/>
                <a:gd name="T2" fmla="*/ 369 w 830"/>
                <a:gd name="T3" fmla="*/ 0 h 412"/>
                <a:gd name="T4" fmla="*/ 830 w 830"/>
                <a:gd name="T5" fmla="*/ 86 h 412"/>
                <a:gd name="T6" fmla="*/ 471 w 830"/>
                <a:gd name="T7" fmla="*/ 412 h 412"/>
                <a:gd name="T8" fmla="*/ 0 w 830"/>
                <a:gd name="T9" fmla="*/ 310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0" h="412">
                  <a:moveTo>
                    <a:pt x="0" y="310"/>
                  </a:moveTo>
                  <a:lnTo>
                    <a:pt x="369" y="0"/>
                  </a:lnTo>
                  <a:lnTo>
                    <a:pt x="830" y="86"/>
                  </a:lnTo>
                  <a:lnTo>
                    <a:pt x="471" y="412"/>
                  </a:lnTo>
                  <a:lnTo>
                    <a:pt x="0" y="31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93" name="Freeform 101"/>
            <p:cNvSpPr>
              <a:spLocks/>
            </p:cNvSpPr>
            <p:nvPr/>
          </p:nvSpPr>
          <p:spPr bwMode="auto">
            <a:xfrm>
              <a:off x="3847164" y="3300412"/>
              <a:ext cx="912812" cy="944562"/>
            </a:xfrm>
            <a:custGeom>
              <a:avLst/>
              <a:gdLst>
                <a:gd name="T0" fmla="*/ 471 w 575"/>
                <a:gd name="T1" fmla="*/ 102 h 595"/>
                <a:gd name="T2" fmla="*/ 575 w 575"/>
                <a:gd name="T3" fmla="*/ 595 h 595"/>
                <a:gd name="T4" fmla="*/ 255 w 575"/>
                <a:gd name="T5" fmla="*/ 514 h 595"/>
                <a:gd name="T6" fmla="*/ 116 w 575"/>
                <a:gd name="T7" fmla="*/ 476 h 595"/>
                <a:gd name="T8" fmla="*/ 0 w 575"/>
                <a:gd name="T9" fmla="*/ 0 h 595"/>
                <a:gd name="T10" fmla="*/ 471 w 575"/>
                <a:gd name="T11" fmla="*/ 102 h 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5" h="595">
                  <a:moveTo>
                    <a:pt x="471" y="102"/>
                  </a:moveTo>
                  <a:lnTo>
                    <a:pt x="575" y="595"/>
                  </a:lnTo>
                  <a:lnTo>
                    <a:pt x="255" y="514"/>
                  </a:lnTo>
                  <a:lnTo>
                    <a:pt x="116" y="476"/>
                  </a:lnTo>
                  <a:lnTo>
                    <a:pt x="0" y="0"/>
                  </a:lnTo>
                  <a:lnTo>
                    <a:pt x="471" y="102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87" name="Cube 7"/>
          <p:cNvGrpSpPr/>
          <p:nvPr/>
        </p:nvGrpSpPr>
        <p:grpSpPr>
          <a:xfrm>
            <a:off x="6438443" y="2414993"/>
            <a:ext cx="1114224" cy="1056671"/>
            <a:chOff x="3704289" y="1771650"/>
            <a:chExt cx="1536700" cy="1457325"/>
          </a:xfrm>
        </p:grpSpPr>
        <p:sp>
          <p:nvSpPr>
            <p:cNvPr id="388" name="Freeform 102"/>
            <p:cNvSpPr>
              <a:spLocks/>
            </p:cNvSpPr>
            <p:nvPr/>
          </p:nvSpPr>
          <p:spPr bwMode="auto">
            <a:xfrm>
              <a:off x="4488514" y="1873250"/>
              <a:ext cx="752475" cy="1355725"/>
            </a:xfrm>
            <a:custGeom>
              <a:avLst/>
              <a:gdLst>
                <a:gd name="T0" fmla="*/ 0 w 474"/>
                <a:gd name="T1" fmla="*/ 308 h 854"/>
                <a:gd name="T2" fmla="*/ 381 w 474"/>
                <a:gd name="T3" fmla="*/ 0 h 854"/>
                <a:gd name="T4" fmla="*/ 474 w 474"/>
                <a:gd name="T5" fmla="*/ 528 h 854"/>
                <a:gd name="T6" fmla="*/ 112 w 474"/>
                <a:gd name="T7" fmla="*/ 854 h 854"/>
                <a:gd name="T8" fmla="*/ 0 w 474"/>
                <a:gd name="T9" fmla="*/ 308 h 8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4" h="854">
                  <a:moveTo>
                    <a:pt x="0" y="308"/>
                  </a:moveTo>
                  <a:lnTo>
                    <a:pt x="381" y="0"/>
                  </a:lnTo>
                  <a:lnTo>
                    <a:pt x="474" y="528"/>
                  </a:lnTo>
                  <a:lnTo>
                    <a:pt x="112" y="854"/>
                  </a:lnTo>
                  <a:lnTo>
                    <a:pt x="0" y="3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89" name="Freeform 103"/>
            <p:cNvSpPr>
              <a:spLocks/>
            </p:cNvSpPr>
            <p:nvPr/>
          </p:nvSpPr>
          <p:spPr bwMode="auto">
            <a:xfrm>
              <a:off x="3704289" y="1771650"/>
              <a:ext cx="1389062" cy="590550"/>
            </a:xfrm>
            <a:custGeom>
              <a:avLst/>
              <a:gdLst>
                <a:gd name="T0" fmla="*/ 0 w 875"/>
                <a:gd name="T1" fmla="*/ 293 h 372"/>
                <a:gd name="T2" fmla="*/ 393 w 875"/>
                <a:gd name="T3" fmla="*/ 0 h 372"/>
                <a:gd name="T4" fmla="*/ 875 w 875"/>
                <a:gd name="T5" fmla="*/ 64 h 372"/>
                <a:gd name="T6" fmla="*/ 494 w 875"/>
                <a:gd name="T7" fmla="*/ 372 h 372"/>
                <a:gd name="T8" fmla="*/ 0 w 875"/>
                <a:gd name="T9" fmla="*/ 293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5" h="372">
                  <a:moveTo>
                    <a:pt x="0" y="293"/>
                  </a:moveTo>
                  <a:lnTo>
                    <a:pt x="393" y="0"/>
                  </a:lnTo>
                  <a:lnTo>
                    <a:pt x="875" y="64"/>
                  </a:lnTo>
                  <a:lnTo>
                    <a:pt x="494" y="372"/>
                  </a:lnTo>
                  <a:lnTo>
                    <a:pt x="0" y="29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390" name="Freeform 104"/>
            <p:cNvSpPr>
              <a:spLocks/>
            </p:cNvSpPr>
            <p:nvPr/>
          </p:nvSpPr>
          <p:spPr bwMode="auto">
            <a:xfrm>
              <a:off x="3704289" y="2236787"/>
              <a:ext cx="962025" cy="992187"/>
            </a:xfrm>
            <a:custGeom>
              <a:avLst/>
              <a:gdLst>
                <a:gd name="T0" fmla="*/ 494 w 606"/>
                <a:gd name="T1" fmla="*/ 79 h 625"/>
                <a:gd name="T2" fmla="*/ 606 w 606"/>
                <a:gd name="T3" fmla="*/ 625 h 625"/>
                <a:gd name="T4" fmla="*/ 125 w 606"/>
                <a:gd name="T5" fmla="*/ 526 h 625"/>
                <a:gd name="T6" fmla="*/ 0 w 606"/>
                <a:gd name="T7" fmla="*/ 0 h 625"/>
                <a:gd name="T8" fmla="*/ 494 w 606"/>
                <a:gd name="T9" fmla="*/ 79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625">
                  <a:moveTo>
                    <a:pt x="494" y="79"/>
                  </a:moveTo>
                  <a:lnTo>
                    <a:pt x="606" y="625"/>
                  </a:lnTo>
                  <a:lnTo>
                    <a:pt x="125" y="526"/>
                  </a:lnTo>
                  <a:lnTo>
                    <a:pt x="0" y="0"/>
                  </a:lnTo>
                  <a:lnTo>
                    <a:pt x="494" y="79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98" name="Cube 6"/>
          <p:cNvGrpSpPr/>
          <p:nvPr/>
        </p:nvGrpSpPr>
        <p:grpSpPr>
          <a:xfrm>
            <a:off x="6171402" y="4200276"/>
            <a:ext cx="1058975" cy="1092355"/>
            <a:chOff x="3335989" y="4233862"/>
            <a:chExt cx="1460499" cy="1506538"/>
          </a:xfrm>
        </p:grpSpPr>
        <p:sp>
          <p:nvSpPr>
            <p:cNvPr id="407" name="Freeform 105"/>
            <p:cNvSpPr>
              <a:spLocks/>
            </p:cNvSpPr>
            <p:nvPr/>
          </p:nvSpPr>
          <p:spPr bwMode="auto">
            <a:xfrm>
              <a:off x="4064651" y="4406900"/>
              <a:ext cx="731837" cy="1333500"/>
            </a:xfrm>
            <a:custGeom>
              <a:avLst/>
              <a:gdLst>
                <a:gd name="T0" fmla="*/ 0 w 461"/>
                <a:gd name="T1" fmla="*/ 390 h 840"/>
                <a:gd name="T2" fmla="*/ 381 w 461"/>
                <a:gd name="T3" fmla="*/ 0 h 840"/>
                <a:gd name="T4" fmla="*/ 461 w 461"/>
                <a:gd name="T5" fmla="*/ 440 h 840"/>
                <a:gd name="T6" fmla="*/ 99 w 461"/>
                <a:gd name="T7" fmla="*/ 840 h 840"/>
                <a:gd name="T8" fmla="*/ 0 w 461"/>
                <a:gd name="T9" fmla="*/ 390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" h="840">
                  <a:moveTo>
                    <a:pt x="0" y="390"/>
                  </a:moveTo>
                  <a:lnTo>
                    <a:pt x="381" y="0"/>
                  </a:lnTo>
                  <a:lnTo>
                    <a:pt x="461" y="440"/>
                  </a:lnTo>
                  <a:lnTo>
                    <a:pt x="99" y="840"/>
                  </a:lnTo>
                  <a:lnTo>
                    <a:pt x="0" y="39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8" name="Freeform 106"/>
            <p:cNvSpPr>
              <a:spLocks/>
            </p:cNvSpPr>
            <p:nvPr/>
          </p:nvSpPr>
          <p:spPr bwMode="auto">
            <a:xfrm>
              <a:off x="3335989" y="4233862"/>
              <a:ext cx="1333500" cy="792162"/>
            </a:xfrm>
            <a:custGeom>
              <a:avLst/>
              <a:gdLst>
                <a:gd name="T0" fmla="*/ 0 w 840"/>
                <a:gd name="T1" fmla="*/ 371 h 499"/>
                <a:gd name="T2" fmla="*/ 388 w 840"/>
                <a:gd name="T3" fmla="*/ 0 h 499"/>
                <a:gd name="T4" fmla="*/ 840 w 840"/>
                <a:gd name="T5" fmla="*/ 109 h 499"/>
                <a:gd name="T6" fmla="*/ 459 w 840"/>
                <a:gd name="T7" fmla="*/ 499 h 499"/>
                <a:gd name="T8" fmla="*/ 0 w 840"/>
                <a:gd name="T9" fmla="*/ 371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0" h="499">
                  <a:moveTo>
                    <a:pt x="0" y="371"/>
                  </a:moveTo>
                  <a:lnTo>
                    <a:pt x="388" y="0"/>
                  </a:lnTo>
                  <a:lnTo>
                    <a:pt x="840" y="109"/>
                  </a:lnTo>
                  <a:lnTo>
                    <a:pt x="459" y="499"/>
                  </a:lnTo>
                  <a:lnTo>
                    <a:pt x="0" y="37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3335989" y="4822825"/>
              <a:ext cx="885825" cy="917575"/>
            </a:xfrm>
            <a:custGeom>
              <a:avLst/>
              <a:gdLst>
                <a:gd name="T0" fmla="*/ 459 w 558"/>
                <a:gd name="T1" fmla="*/ 128 h 578"/>
                <a:gd name="T2" fmla="*/ 558 w 558"/>
                <a:gd name="T3" fmla="*/ 578 h 578"/>
                <a:gd name="T4" fmla="*/ 111 w 558"/>
                <a:gd name="T5" fmla="*/ 438 h 578"/>
                <a:gd name="T6" fmla="*/ 0 w 558"/>
                <a:gd name="T7" fmla="*/ 0 h 578"/>
                <a:gd name="T8" fmla="*/ 459 w 558"/>
                <a:gd name="T9" fmla="*/ 128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8" h="578">
                  <a:moveTo>
                    <a:pt x="459" y="128"/>
                  </a:moveTo>
                  <a:lnTo>
                    <a:pt x="558" y="578"/>
                  </a:lnTo>
                  <a:lnTo>
                    <a:pt x="111" y="438"/>
                  </a:lnTo>
                  <a:lnTo>
                    <a:pt x="0" y="0"/>
                  </a:lnTo>
                  <a:lnTo>
                    <a:pt x="459" y="12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399" name="Cube 5"/>
          <p:cNvGrpSpPr/>
          <p:nvPr/>
        </p:nvGrpSpPr>
        <p:grpSpPr>
          <a:xfrm>
            <a:off x="6394703" y="3648926"/>
            <a:ext cx="1119980" cy="1137247"/>
            <a:chOff x="3643964" y="3473450"/>
            <a:chExt cx="1544637" cy="1568450"/>
          </a:xfrm>
        </p:grpSpPr>
        <p:sp>
          <p:nvSpPr>
            <p:cNvPr id="404" name="Freeform 108"/>
            <p:cNvSpPr>
              <a:spLocks/>
            </p:cNvSpPr>
            <p:nvPr/>
          </p:nvSpPr>
          <p:spPr bwMode="auto">
            <a:xfrm>
              <a:off x="4440889" y="3627437"/>
              <a:ext cx="747712" cy="1414462"/>
            </a:xfrm>
            <a:custGeom>
              <a:avLst/>
              <a:gdLst>
                <a:gd name="T0" fmla="*/ 0 w 471"/>
                <a:gd name="T1" fmla="*/ 391 h 891"/>
                <a:gd name="T2" fmla="*/ 395 w 471"/>
                <a:gd name="T3" fmla="*/ 0 h 891"/>
                <a:gd name="T4" fmla="*/ 471 w 471"/>
                <a:gd name="T5" fmla="*/ 488 h 891"/>
                <a:gd name="T6" fmla="*/ 97 w 471"/>
                <a:gd name="T7" fmla="*/ 891 h 891"/>
                <a:gd name="T8" fmla="*/ 0 w 471"/>
                <a:gd name="T9" fmla="*/ 39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1" h="891">
                  <a:moveTo>
                    <a:pt x="0" y="391"/>
                  </a:moveTo>
                  <a:lnTo>
                    <a:pt x="395" y="0"/>
                  </a:lnTo>
                  <a:lnTo>
                    <a:pt x="471" y="488"/>
                  </a:lnTo>
                  <a:lnTo>
                    <a:pt x="97" y="891"/>
                  </a:lnTo>
                  <a:lnTo>
                    <a:pt x="0" y="39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5" name="Freeform 109"/>
            <p:cNvSpPr>
              <a:spLocks/>
            </p:cNvSpPr>
            <p:nvPr/>
          </p:nvSpPr>
          <p:spPr bwMode="auto">
            <a:xfrm>
              <a:off x="3643964" y="3473450"/>
              <a:ext cx="1423987" cy="774700"/>
            </a:xfrm>
            <a:custGeom>
              <a:avLst/>
              <a:gdLst>
                <a:gd name="T0" fmla="*/ 0 w 897"/>
                <a:gd name="T1" fmla="*/ 370 h 488"/>
                <a:gd name="T2" fmla="*/ 404 w 897"/>
                <a:gd name="T3" fmla="*/ 0 h 488"/>
                <a:gd name="T4" fmla="*/ 897 w 897"/>
                <a:gd name="T5" fmla="*/ 97 h 488"/>
                <a:gd name="T6" fmla="*/ 502 w 897"/>
                <a:gd name="T7" fmla="*/ 488 h 488"/>
                <a:gd name="T8" fmla="*/ 0 w 897"/>
                <a:gd name="T9" fmla="*/ 370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7" h="488">
                  <a:moveTo>
                    <a:pt x="0" y="370"/>
                  </a:moveTo>
                  <a:lnTo>
                    <a:pt x="404" y="0"/>
                  </a:lnTo>
                  <a:lnTo>
                    <a:pt x="897" y="97"/>
                  </a:lnTo>
                  <a:lnTo>
                    <a:pt x="502" y="488"/>
                  </a:lnTo>
                  <a:lnTo>
                    <a:pt x="0" y="37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6" name="Freeform 110"/>
            <p:cNvSpPr>
              <a:spLocks/>
            </p:cNvSpPr>
            <p:nvPr/>
          </p:nvSpPr>
          <p:spPr bwMode="auto">
            <a:xfrm>
              <a:off x="3643964" y="4060825"/>
              <a:ext cx="950912" cy="981075"/>
            </a:xfrm>
            <a:custGeom>
              <a:avLst/>
              <a:gdLst>
                <a:gd name="T0" fmla="*/ 502 w 599"/>
                <a:gd name="T1" fmla="*/ 118 h 618"/>
                <a:gd name="T2" fmla="*/ 599 w 599"/>
                <a:gd name="T3" fmla="*/ 618 h 618"/>
                <a:gd name="T4" fmla="*/ 111 w 599"/>
                <a:gd name="T5" fmla="*/ 485 h 618"/>
                <a:gd name="T6" fmla="*/ 0 w 599"/>
                <a:gd name="T7" fmla="*/ 0 h 618"/>
                <a:gd name="T8" fmla="*/ 502 w 599"/>
                <a:gd name="T9" fmla="*/ 118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9" h="618">
                  <a:moveTo>
                    <a:pt x="502" y="118"/>
                  </a:moveTo>
                  <a:lnTo>
                    <a:pt x="599" y="618"/>
                  </a:lnTo>
                  <a:lnTo>
                    <a:pt x="111" y="485"/>
                  </a:lnTo>
                  <a:lnTo>
                    <a:pt x="0" y="0"/>
                  </a:lnTo>
                  <a:lnTo>
                    <a:pt x="502" y="118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400" name="Cube 4"/>
          <p:cNvGrpSpPr/>
          <p:nvPr/>
        </p:nvGrpSpPr>
        <p:grpSpPr>
          <a:xfrm>
            <a:off x="5946949" y="2196288"/>
            <a:ext cx="1171777" cy="1281129"/>
            <a:chOff x="3026426" y="1470025"/>
            <a:chExt cx="1616075" cy="1766887"/>
          </a:xfrm>
        </p:grpSpPr>
        <p:sp>
          <p:nvSpPr>
            <p:cNvPr id="401" name="Freeform 111"/>
            <p:cNvSpPr>
              <a:spLocks/>
            </p:cNvSpPr>
            <p:nvPr/>
          </p:nvSpPr>
          <p:spPr bwMode="auto">
            <a:xfrm>
              <a:off x="3083576" y="1470025"/>
              <a:ext cx="1558925" cy="944562"/>
            </a:xfrm>
            <a:custGeom>
              <a:avLst/>
              <a:gdLst>
                <a:gd name="T0" fmla="*/ 0 w 982"/>
                <a:gd name="T1" fmla="*/ 325 h 595"/>
                <a:gd name="T2" fmla="*/ 462 w 982"/>
                <a:gd name="T3" fmla="*/ 0 h 595"/>
                <a:gd name="T4" fmla="*/ 982 w 982"/>
                <a:gd name="T5" fmla="*/ 247 h 595"/>
                <a:gd name="T6" fmla="*/ 542 w 982"/>
                <a:gd name="T7" fmla="*/ 595 h 595"/>
                <a:gd name="T8" fmla="*/ 0 w 982"/>
                <a:gd name="T9" fmla="*/ 325 h 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2" h="595">
                  <a:moveTo>
                    <a:pt x="0" y="325"/>
                  </a:moveTo>
                  <a:lnTo>
                    <a:pt x="462" y="0"/>
                  </a:lnTo>
                  <a:lnTo>
                    <a:pt x="982" y="247"/>
                  </a:lnTo>
                  <a:lnTo>
                    <a:pt x="542" y="59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2" name="Freeform 112"/>
            <p:cNvSpPr>
              <a:spLocks/>
            </p:cNvSpPr>
            <p:nvPr/>
          </p:nvSpPr>
          <p:spPr bwMode="auto">
            <a:xfrm>
              <a:off x="3842401" y="1862137"/>
              <a:ext cx="800100" cy="1374775"/>
            </a:xfrm>
            <a:custGeom>
              <a:avLst/>
              <a:gdLst>
                <a:gd name="T0" fmla="*/ 64 w 504"/>
                <a:gd name="T1" fmla="*/ 348 h 866"/>
                <a:gd name="T2" fmla="*/ 504 w 504"/>
                <a:gd name="T3" fmla="*/ 0 h 866"/>
                <a:gd name="T4" fmla="*/ 424 w 504"/>
                <a:gd name="T5" fmla="*/ 504 h 866"/>
                <a:gd name="T6" fmla="*/ 0 w 504"/>
                <a:gd name="T7" fmla="*/ 866 h 866"/>
                <a:gd name="T8" fmla="*/ 64 w 504"/>
                <a:gd name="T9" fmla="*/ 348 h 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4" h="866">
                  <a:moveTo>
                    <a:pt x="64" y="348"/>
                  </a:moveTo>
                  <a:lnTo>
                    <a:pt x="504" y="0"/>
                  </a:lnTo>
                  <a:lnTo>
                    <a:pt x="424" y="504"/>
                  </a:lnTo>
                  <a:lnTo>
                    <a:pt x="0" y="866"/>
                  </a:lnTo>
                  <a:lnTo>
                    <a:pt x="64" y="348"/>
                  </a:ln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03" name="Freeform 113"/>
            <p:cNvSpPr>
              <a:spLocks/>
            </p:cNvSpPr>
            <p:nvPr/>
          </p:nvSpPr>
          <p:spPr bwMode="auto">
            <a:xfrm>
              <a:off x="3026426" y="1985962"/>
              <a:ext cx="917575" cy="1250950"/>
            </a:xfrm>
            <a:custGeom>
              <a:avLst/>
              <a:gdLst>
                <a:gd name="T0" fmla="*/ 36 w 578"/>
                <a:gd name="T1" fmla="*/ 0 h 788"/>
                <a:gd name="T2" fmla="*/ 578 w 578"/>
                <a:gd name="T3" fmla="*/ 270 h 788"/>
                <a:gd name="T4" fmla="*/ 514 w 578"/>
                <a:gd name="T5" fmla="*/ 788 h 788"/>
                <a:gd name="T6" fmla="*/ 0 w 578"/>
                <a:gd name="T7" fmla="*/ 518 h 788"/>
                <a:gd name="T8" fmla="*/ 36 w 578"/>
                <a:gd name="T9" fmla="*/ 0 h 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8" h="788">
                  <a:moveTo>
                    <a:pt x="36" y="0"/>
                  </a:moveTo>
                  <a:lnTo>
                    <a:pt x="578" y="270"/>
                  </a:lnTo>
                  <a:lnTo>
                    <a:pt x="514" y="788"/>
                  </a:lnTo>
                  <a:lnTo>
                    <a:pt x="0" y="5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411" name="Cube 3"/>
          <p:cNvGrpSpPr/>
          <p:nvPr/>
        </p:nvGrpSpPr>
        <p:grpSpPr>
          <a:xfrm>
            <a:off x="5693714" y="4613512"/>
            <a:ext cx="1116527" cy="1145305"/>
            <a:chOff x="6775450" y="3248025"/>
            <a:chExt cx="1539875" cy="1579563"/>
          </a:xfrm>
        </p:grpSpPr>
        <p:sp>
          <p:nvSpPr>
            <p:cNvPr id="420" name="Freeform 58"/>
            <p:cNvSpPr>
              <a:spLocks/>
            </p:cNvSpPr>
            <p:nvPr/>
          </p:nvSpPr>
          <p:spPr bwMode="auto">
            <a:xfrm>
              <a:off x="6775450" y="3248025"/>
              <a:ext cx="1408113" cy="796925"/>
            </a:xfrm>
            <a:custGeom>
              <a:avLst/>
              <a:gdLst>
                <a:gd name="T0" fmla="*/ 0 w 887"/>
                <a:gd name="T1" fmla="*/ 370 h 502"/>
                <a:gd name="T2" fmla="*/ 397 w 887"/>
                <a:gd name="T3" fmla="*/ 0 h 502"/>
                <a:gd name="T4" fmla="*/ 887 w 887"/>
                <a:gd name="T5" fmla="*/ 109 h 502"/>
                <a:gd name="T6" fmla="*/ 502 w 887"/>
                <a:gd name="T7" fmla="*/ 502 h 502"/>
                <a:gd name="T8" fmla="*/ 0 w 887"/>
                <a:gd name="T9" fmla="*/ 37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7" h="502">
                  <a:moveTo>
                    <a:pt x="0" y="370"/>
                  </a:moveTo>
                  <a:lnTo>
                    <a:pt x="397" y="0"/>
                  </a:lnTo>
                  <a:lnTo>
                    <a:pt x="887" y="109"/>
                  </a:lnTo>
                  <a:lnTo>
                    <a:pt x="502" y="502"/>
                  </a:lnTo>
                  <a:lnTo>
                    <a:pt x="0" y="37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21" name="Freeform 57"/>
            <p:cNvSpPr>
              <a:spLocks/>
            </p:cNvSpPr>
            <p:nvPr/>
          </p:nvSpPr>
          <p:spPr bwMode="auto">
            <a:xfrm>
              <a:off x="7572375" y="3421063"/>
              <a:ext cx="742950" cy="1406525"/>
            </a:xfrm>
            <a:custGeom>
              <a:avLst/>
              <a:gdLst>
                <a:gd name="T0" fmla="*/ 0 w 468"/>
                <a:gd name="T1" fmla="*/ 393 h 886"/>
                <a:gd name="T2" fmla="*/ 385 w 468"/>
                <a:gd name="T3" fmla="*/ 0 h 886"/>
                <a:gd name="T4" fmla="*/ 468 w 468"/>
                <a:gd name="T5" fmla="*/ 481 h 886"/>
                <a:gd name="T6" fmla="*/ 102 w 468"/>
                <a:gd name="T7" fmla="*/ 886 h 886"/>
                <a:gd name="T8" fmla="*/ 0 w 468"/>
                <a:gd name="T9" fmla="*/ 39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8" h="886">
                  <a:moveTo>
                    <a:pt x="0" y="393"/>
                  </a:moveTo>
                  <a:lnTo>
                    <a:pt x="385" y="0"/>
                  </a:lnTo>
                  <a:lnTo>
                    <a:pt x="468" y="481"/>
                  </a:lnTo>
                  <a:lnTo>
                    <a:pt x="102" y="886"/>
                  </a:lnTo>
                  <a:lnTo>
                    <a:pt x="0" y="393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22" name="Freeform 59"/>
            <p:cNvSpPr>
              <a:spLocks/>
            </p:cNvSpPr>
            <p:nvPr/>
          </p:nvSpPr>
          <p:spPr bwMode="auto">
            <a:xfrm>
              <a:off x="6775450" y="3835400"/>
              <a:ext cx="958850" cy="992188"/>
            </a:xfrm>
            <a:custGeom>
              <a:avLst/>
              <a:gdLst>
                <a:gd name="T0" fmla="*/ 502 w 604"/>
                <a:gd name="T1" fmla="*/ 132 h 625"/>
                <a:gd name="T2" fmla="*/ 604 w 604"/>
                <a:gd name="T3" fmla="*/ 625 h 625"/>
                <a:gd name="T4" fmla="*/ 117 w 604"/>
                <a:gd name="T5" fmla="*/ 478 h 625"/>
                <a:gd name="T6" fmla="*/ 0 w 604"/>
                <a:gd name="T7" fmla="*/ 0 h 625"/>
                <a:gd name="T8" fmla="*/ 502 w 604"/>
                <a:gd name="T9" fmla="*/ 132 h 6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625">
                  <a:moveTo>
                    <a:pt x="502" y="132"/>
                  </a:moveTo>
                  <a:lnTo>
                    <a:pt x="604" y="625"/>
                  </a:lnTo>
                  <a:lnTo>
                    <a:pt x="117" y="478"/>
                  </a:lnTo>
                  <a:lnTo>
                    <a:pt x="0" y="0"/>
                  </a:lnTo>
                  <a:lnTo>
                    <a:pt x="502" y="13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412" name="Cube 2"/>
          <p:cNvGrpSpPr/>
          <p:nvPr/>
        </p:nvGrpSpPr>
        <p:grpSpPr>
          <a:xfrm>
            <a:off x="5548685" y="4037985"/>
            <a:ext cx="1166023" cy="1153361"/>
            <a:chOff x="6575425" y="2454275"/>
            <a:chExt cx="1608138" cy="1590676"/>
          </a:xfrm>
        </p:grpSpPr>
        <p:sp>
          <p:nvSpPr>
            <p:cNvPr id="417" name="Freeform 60"/>
            <p:cNvSpPr>
              <a:spLocks/>
            </p:cNvSpPr>
            <p:nvPr/>
          </p:nvSpPr>
          <p:spPr bwMode="auto">
            <a:xfrm>
              <a:off x="7397750" y="2601913"/>
              <a:ext cx="785813" cy="1443038"/>
            </a:xfrm>
            <a:custGeom>
              <a:avLst/>
              <a:gdLst>
                <a:gd name="T0" fmla="*/ 0 w 495"/>
                <a:gd name="T1" fmla="*/ 376 h 909"/>
                <a:gd name="T2" fmla="*/ 407 w 495"/>
                <a:gd name="T3" fmla="*/ 0 h 909"/>
                <a:gd name="T4" fmla="*/ 495 w 495"/>
                <a:gd name="T5" fmla="*/ 516 h 909"/>
                <a:gd name="T6" fmla="*/ 110 w 495"/>
                <a:gd name="T7" fmla="*/ 909 h 909"/>
                <a:gd name="T8" fmla="*/ 0 w 495"/>
                <a:gd name="T9" fmla="*/ 376 h 9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5" h="909">
                  <a:moveTo>
                    <a:pt x="0" y="376"/>
                  </a:moveTo>
                  <a:lnTo>
                    <a:pt x="407" y="0"/>
                  </a:lnTo>
                  <a:lnTo>
                    <a:pt x="495" y="516"/>
                  </a:lnTo>
                  <a:lnTo>
                    <a:pt x="110" y="909"/>
                  </a:lnTo>
                  <a:lnTo>
                    <a:pt x="0" y="376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18" name="Freeform 61"/>
            <p:cNvSpPr>
              <a:spLocks/>
            </p:cNvSpPr>
            <p:nvPr/>
          </p:nvSpPr>
          <p:spPr bwMode="auto">
            <a:xfrm>
              <a:off x="6575425" y="2454275"/>
              <a:ext cx="1468438" cy="744538"/>
            </a:xfrm>
            <a:custGeom>
              <a:avLst/>
              <a:gdLst>
                <a:gd name="T0" fmla="*/ 0 w 925"/>
                <a:gd name="T1" fmla="*/ 356 h 469"/>
                <a:gd name="T2" fmla="*/ 419 w 925"/>
                <a:gd name="T3" fmla="*/ 0 h 469"/>
                <a:gd name="T4" fmla="*/ 925 w 925"/>
                <a:gd name="T5" fmla="*/ 93 h 469"/>
                <a:gd name="T6" fmla="*/ 518 w 925"/>
                <a:gd name="T7" fmla="*/ 469 h 469"/>
                <a:gd name="T8" fmla="*/ 0 w 925"/>
                <a:gd name="T9" fmla="*/ 356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5" h="469">
                  <a:moveTo>
                    <a:pt x="0" y="356"/>
                  </a:moveTo>
                  <a:lnTo>
                    <a:pt x="419" y="0"/>
                  </a:lnTo>
                  <a:lnTo>
                    <a:pt x="925" y="93"/>
                  </a:lnTo>
                  <a:lnTo>
                    <a:pt x="518" y="469"/>
                  </a:lnTo>
                  <a:lnTo>
                    <a:pt x="0" y="35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19" name="Freeform 62"/>
            <p:cNvSpPr>
              <a:spLocks/>
            </p:cNvSpPr>
            <p:nvPr/>
          </p:nvSpPr>
          <p:spPr bwMode="auto">
            <a:xfrm>
              <a:off x="6575425" y="3019425"/>
              <a:ext cx="996950" cy="1025525"/>
            </a:xfrm>
            <a:custGeom>
              <a:avLst/>
              <a:gdLst>
                <a:gd name="T0" fmla="*/ 518 w 628"/>
                <a:gd name="T1" fmla="*/ 113 h 646"/>
                <a:gd name="T2" fmla="*/ 628 w 628"/>
                <a:gd name="T3" fmla="*/ 646 h 646"/>
                <a:gd name="T4" fmla="*/ 126 w 628"/>
                <a:gd name="T5" fmla="*/ 514 h 646"/>
                <a:gd name="T6" fmla="*/ 0 w 628"/>
                <a:gd name="T7" fmla="*/ 0 h 646"/>
                <a:gd name="T8" fmla="*/ 518 w 628"/>
                <a:gd name="T9" fmla="*/ 113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8" h="646">
                  <a:moveTo>
                    <a:pt x="518" y="113"/>
                  </a:moveTo>
                  <a:lnTo>
                    <a:pt x="628" y="646"/>
                  </a:lnTo>
                  <a:lnTo>
                    <a:pt x="126" y="514"/>
                  </a:lnTo>
                  <a:lnTo>
                    <a:pt x="0" y="0"/>
                  </a:lnTo>
                  <a:lnTo>
                    <a:pt x="518" y="11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grpSp>
        <p:nvGrpSpPr>
          <p:cNvPr id="413" name="Cube 1"/>
          <p:cNvGrpSpPr/>
          <p:nvPr/>
        </p:nvGrpSpPr>
        <p:grpSpPr>
          <a:xfrm>
            <a:off x="5417462" y="3073398"/>
            <a:ext cx="1146455" cy="1283431"/>
            <a:chOff x="6394450" y="1123950"/>
            <a:chExt cx="1581150" cy="1770063"/>
          </a:xfrm>
        </p:grpSpPr>
        <p:sp>
          <p:nvSpPr>
            <p:cNvPr id="414" name="Freeform 63"/>
            <p:cNvSpPr>
              <a:spLocks/>
            </p:cNvSpPr>
            <p:nvPr/>
          </p:nvSpPr>
          <p:spPr bwMode="auto">
            <a:xfrm>
              <a:off x="6394450" y="1123950"/>
              <a:ext cx="1581150" cy="901700"/>
            </a:xfrm>
            <a:custGeom>
              <a:avLst/>
              <a:gdLst>
                <a:gd name="T0" fmla="*/ 0 w 996"/>
                <a:gd name="T1" fmla="*/ 329 h 568"/>
                <a:gd name="T2" fmla="*/ 452 w 996"/>
                <a:gd name="T3" fmla="*/ 0 h 568"/>
                <a:gd name="T4" fmla="*/ 996 w 996"/>
                <a:gd name="T5" fmla="*/ 213 h 568"/>
                <a:gd name="T6" fmla="*/ 564 w 996"/>
                <a:gd name="T7" fmla="*/ 568 h 568"/>
                <a:gd name="T8" fmla="*/ 0 w 996"/>
                <a:gd name="T9" fmla="*/ 329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6" h="568">
                  <a:moveTo>
                    <a:pt x="0" y="329"/>
                  </a:moveTo>
                  <a:lnTo>
                    <a:pt x="452" y="0"/>
                  </a:lnTo>
                  <a:lnTo>
                    <a:pt x="996" y="213"/>
                  </a:lnTo>
                  <a:lnTo>
                    <a:pt x="564" y="568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15" name="Freeform 64"/>
            <p:cNvSpPr>
              <a:spLocks/>
            </p:cNvSpPr>
            <p:nvPr/>
          </p:nvSpPr>
          <p:spPr bwMode="auto">
            <a:xfrm>
              <a:off x="7251700" y="1462088"/>
              <a:ext cx="723900" cy="1431925"/>
            </a:xfrm>
            <a:custGeom>
              <a:avLst/>
              <a:gdLst>
                <a:gd name="T0" fmla="*/ 24 w 456"/>
                <a:gd name="T1" fmla="*/ 355 h 902"/>
                <a:gd name="T2" fmla="*/ 456 w 456"/>
                <a:gd name="T3" fmla="*/ 0 h 902"/>
                <a:gd name="T4" fmla="*/ 413 w 456"/>
                <a:gd name="T5" fmla="*/ 533 h 902"/>
                <a:gd name="T6" fmla="*/ 0 w 456"/>
                <a:gd name="T7" fmla="*/ 902 h 902"/>
                <a:gd name="T8" fmla="*/ 24 w 456"/>
                <a:gd name="T9" fmla="*/ 355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6" h="902">
                  <a:moveTo>
                    <a:pt x="24" y="355"/>
                  </a:moveTo>
                  <a:lnTo>
                    <a:pt x="456" y="0"/>
                  </a:lnTo>
                  <a:lnTo>
                    <a:pt x="413" y="533"/>
                  </a:lnTo>
                  <a:lnTo>
                    <a:pt x="0" y="902"/>
                  </a:lnTo>
                  <a:lnTo>
                    <a:pt x="24" y="35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  <p:sp>
          <p:nvSpPr>
            <p:cNvPr id="416" name="Freeform 65"/>
            <p:cNvSpPr>
              <a:spLocks/>
            </p:cNvSpPr>
            <p:nvPr/>
          </p:nvSpPr>
          <p:spPr bwMode="auto">
            <a:xfrm>
              <a:off x="6394450" y="1646238"/>
              <a:ext cx="895350" cy="1247775"/>
            </a:xfrm>
            <a:custGeom>
              <a:avLst/>
              <a:gdLst>
                <a:gd name="T0" fmla="*/ 0 w 564"/>
                <a:gd name="T1" fmla="*/ 0 h 786"/>
                <a:gd name="T2" fmla="*/ 564 w 564"/>
                <a:gd name="T3" fmla="*/ 239 h 786"/>
                <a:gd name="T4" fmla="*/ 540 w 564"/>
                <a:gd name="T5" fmla="*/ 786 h 786"/>
                <a:gd name="T6" fmla="*/ 5 w 564"/>
                <a:gd name="T7" fmla="*/ 542 h 786"/>
                <a:gd name="T8" fmla="*/ 0 w 564"/>
                <a:gd name="T9" fmla="*/ 0 h 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4" h="786">
                  <a:moveTo>
                    <a:pt x="0" y="0"/>
                  </a:moveTo>
                  <a:lnTo>
                    <a:pt x="564" y="239"/>
                  </a:lnTo>
                  <a:lnTo>
                    <a:pt x="540" y="786"/>
                  </a:lnTo>
                  <a:lnTo>
                    <a:pt x="5" y="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txBody>
            <a:bodyPr vert="horz" wrap="square" lIns="91440" tIns="45721" rIns="91440" bIns="45721" numCol="1" anchor="t" anchorCtr="0" compatLnSpc="1">
              <a:prstTxWarp prst="textNoShape">
                <a:avLst/>
              </a:prstTxWarp>
            </a:bodyPr>
            <a:lstStyle/>
            <a:p>
              <a:endParaRPr lang="en-US" sz="1801" dirty="0"/>
            </a:p>
          </p:txBody>
        </p:sp>
      </p:grpSp>
      <p:sp>
        <p:nvSpPr>
          <p:cNvPr id="86" name="TextBox 1"/>
          <p:cNvSpPr txBox="1"/>
          <p:nvPr/>
        </p:nvSpPr>
        <p:spPr>
          <a:xfrm>
            <a:off x="1632963" y="1251776"/>
            <a:ext cx="2703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/>
              <a:t>Үйл ажиллагааны зардал бууруулахад чиглэсэн дэмжлэг </a:t>
            </a:r>
            <a:r>
              <a:rPr lang="en-US" dirty="0"/>
              <a:t>(</a:t>
            </a:r>
            <a:r>
              <a:rPr lang="mn-MN" dirty="0" smtClean="0"/>
              <a:t>түрээс</a:t>
            </a:r>
            <a:r>
              <a:rPr lang="en-US" dirty="0" smtClean="0"/>
              <a:t>, </a:t>
            </a:r>
            <a:r>
              <a:rPr lang="mn-MN" dirty="0" smtClean="0"/>
              <a:t>хүүг</a:t>
            </a:r>
            <a:r>
              <a:rPr lang="mn-MN" dirty="0" smtClean="0"/>
              <a:t> </a:t>
            </a:r>
            <a:r>
              <a:rPr lang="mn-MN" dirty="0"/>
              <a:t>бууруулах г.м</a:t>
            </a:r>
            <a:r>
              <a:rPr lang="en-US" dirty="0"/>
              <a:t>)</a:t>
            </a:r>
          </a:p>
        </p:txBody>
      </p:sp>
      <p:sp>
        <p:nvSpPr>
          <p:cNvPr id="92" name="Details 3"/>
          <p:cNvSpPr txBox="1"/>
          <p:nvPr/>
        </p:nvSpPr>
        <p:spPr>
          <a:xfrm>
            <a:off x="302250" y="4786172"/>
            <a:ext cx="1161271" cy="3354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defRPr b="1" i="1">
                <a:solidFill>
                  <a:schemeClr val="accent1"/>
                </a:solidFill>
                <a:cs typeface="Arial" panose="020B0604020202020204" pitchFamily="34" charset="0"/>
              </a:defRPr>
            </a:lvl1pPr>
          </a:lstStyle>
          <a:p>
            <a:r>
              <a:rPr lang="en-US" sz="2400" i="0" dirty="0" smtClean="0">
                <a:solidFill>
                  <a:srgbClr val="0070C0"/>
                </a:solidFill>
                <a:latin typeface="Arial" panose="020B0604020202020204" pitchFamily="34" charset="0"/>
              </a:rPr>
              <a:t>20.3</a:t>
            </a:r>
            <a:r>
              <a:rPr lang="mn-MN" sz="2400" i="0" dirty="0" smtClean="0">
                <a:solidFill>
                  <a:srgbClr val="0070C0"/>
                </a:solidFill>
                <a:latin typeface="Arial" panose="020B0604020202020204" pitchFamily="34" charset="0"/>
              </a:rPr>
              <a:t>%</a:t>
            </a:r>
            <a:endParaRPr lang="id-ID" sz="2400" i="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93" name="TextBox 3"/>
          <p:cNvSpPr txBox="1"/>
          <p:nvPr/>
        </p:nvSpPr>
        <p:spPr>
          <a:xfrm>
            <a:off x="1122583" y="3942868"/>
            <a:ext cx="30487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/>
              <a:t>Хориг цуцласны дараа бизнесийг сэргээж хэвийн явуулахад нэгдсэн зохицуулалт хийх </a:t>
            </a:r>
            <a:r>
              <a:rPr lang="en-US" dirty="0"/>
              <a:t>(</a:t>
            </a:r>
            <a:r>
              <a:rPr lang="mn-MN" dirty="0"/>
              <a:t>хүнд сурталгүй байх г.м</a:t>
            </a:r>
            <a:r>
              <a:rPr lang="en-US" dirty="0"/>
              <a:t>)</a:t>
            </a:r>
          </a:p>
        </p:txBody>
      </p:sp>
      <p:sp>
        <p:nvSpPr>
          <p:cNvPr id="95" name="Details 4"/>
          <p:cNvSpPr txBox="1"/>
          <p:nvPr/>
        </p:nvSpPr>
        <p:spPr>
          <a:xfrm>
            <a:off x="10301667" y="1690518"/>
            <a:ext cx="1265649" cy="3231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36.3</a:t>
            </a:r>
            <a:r>
              <a:rPr lang="mn-MN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id-ID" sz="1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Box 4"/>
          <p:cNvSpPr txBox="1"/>
          <p:nvPr/>
        </p:nvSpPr>
        <p:spPr>
          <a:xfrm>
            <a:off x="7596417" y="1608441"/>
            <a:ext cx="2765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/>
              <a:t>ААН-ийн албан татварыг хойшлуулах, хөнгөлөх  </a:t>
            </a:r>
            <a:endParaRPr lang="en-US" dirty="0"/>
          </a:p>
        </p:txBody>
      </p:sp>
      <p:sp>
        <p:nvSpPr>
          <p:cNvPr id="101" name="Details 6"/>
          <p:cNvSpPr txBox="1"/>
          <p:nvPr/>
        </p:nvSpPr>
        <p:spPr>
          <a:xfrm>
            <a:off x="10700577" y="4603153"/>
            <a:ext cx="1101956" cy="3231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r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  <a:defRPr b="1" i="1">
                <a:solidFill>
                  <a:schemeClr val="accent1"/>
                </a:solidFill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2400" i="0" dirty="0" smtClean="0">
                <a:solidFill>
                  <a:srgbClr val="0070C0"/>
                </a:solidFill>
                <a:latin typeface="Arial" panose="020B0604020202020204" pitchFamily="34" charset="0"/>
              </a:rPr>
              <a:t>14.3</a:t>
            </a:r>
            <a:r>
              <a:rPr lang="mn-MN" sz="2400" i="0" dirty="0" smtClean="0">
                <a:solidFill>
                  <a:srgbClr val="0070C0"/>
                </a:solidFill>
                <a:latin typeface="Arial" panose="020B0604020202020204" pitchFamily="34" charset="0"/>
              </a:rPr>
              <a:t>%</a:t>
            </a:r>
            <a:endParaRPr lang="id-ID" sz="2400" i="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02" name="TextBox 6"/>
          <p:cNvSpPr txBox="1"/>
          <p:nvPr/>
        </p:nvSpPr>
        <p:spPr>
          <a:xfrm>
            <a:off x="8097114" y="4401456"/>
            <a:ext cx="27070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dirty="0"/>
              <a:t>Зорчих хөдөлгөөний ба тээврийн хоригийг цуцлах</a:t>
            </a:r>
            <a:endParaRPr lang="en-US" dirty="0"/>
          </a:p>
        </p:txBody>
      </p:sp>
      <p:grpSp>
        <p:nvGrpSpPr>
          <p:cNvPr id="2" name="Line 1"/>
          <p:cNvGrpSpPr/>
          <p:nvPr/>
        </p:nvGrpSpPr>
        <p:grpSpPr>
          <a:xfrm>
            <a:off x="1385675" y="2452110"/>
            <a:ext cx="3693964" cy="929311"/>
            <a:chOff x="1385670" y="2452103"/>
            <a:chExt cx="3693964" cy="929311"/>
          </a:xfrm>
        </p:grpSpPr>
        <p:cxnSp>
          <p:nvCxnSpPr>
            <p:cNvPr id="103" name="Straight Connector 102"/>
            <p:cNvCxnSpPr/>
            <p:nvPr/>
          </p:nvCxnSpPr>
          <p:spPr>
            <a:xfrm flipH="1" flipV="1">
              <a:off x="4150326" y="2452106"/>
              <a:ext cx="929308" cy="929308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>
              <a:off x="1385670" y="2452103"/>
              <a:ext cx="2764655" cy="0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Line 3"/>
          <p:cNvGrpSpPr/>
          <p:nvPr/>
        </p:nvGrpSpPr>
        <p:grpSpPr>
          <a:xfrm>
            <a:off x="1385676" y="5143817"/>
            <a:ext cx="3609729" cy="312307"/>
            <a:chOff x="1385669" y="5143813"/>
            <a:chExt cx="3609729" cy="312306"/>
          </a:xfrm>
        </p:grpSpPr>
        <p:cxnSp>
          <p:nvCxnSpPr>
            <p:cNvPr id="112" name="Straight Connector 111"/>
            <p:cNvCxnSpPr/>
            <p:nvPr/>
          </p:nvCxnSpPr>
          <p:spPr>
            <a:xfrm flipH="1">
              <a:off x="4195229" y="5143813"/>
              <a:ext cx="800169" cy="312306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>
              <a:off x="1385669" y="5456116"/>
              <a:ext cx="2808425" cy="0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Line 4"/>
          <p:cNvGrpSpPr/>
          <p:nvPr/>
        </p:nvGrpSpPr>
        <p:grpSpPr>
          <a:xfrm>
            <a:off x="7010899" y="2530080"/>
            <a:ext cx="3514901" cy="290761"/>
            <a:chOff x="7010893" y="2530072"/>
            <a:chExt cx="3514901" cy="290761"/>
          </a:xfrm>
        </p:grpSpPr>
        <p:cxnSp>
          <p:nvCxnSpPr>
            <p:cNvPr id="122" name="Straight Connector 121"/>
            <p:cNvCxnSpPr/>
            <p:nvPr/>
          </p:nvCxnSpPr>
          <p:spPr>
            <a:xfrm flipV="1">
              <a:off x="7010893" y="2530076"/>
              <a:ext cx="801301" cy="290757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7812194" y="2530072"/>
              <a:ext cx="2713600" cy="0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Line 6"/>
          <p:cNvGrpSpPr/>
          <p:nvPr/>
        </p:nvGrpSpPr>
        <p:grpSpPr>
          <a:xfrm>
            <a:off x="6551816" y="4840039"/>
            <a:ext cx="3762355" cy="530080"/>
            <a:chOff x="6551810" y="4840039"/>
            <a:chExt cx="3762355" cy="530080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6551810" y="4840039"/>
              <a:ext cx="782155" cy="530080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7333966" y="5370119"/>
              <a:ext cx="2980199" cy="0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906094" y="206917"/>
            <a:ext cx="10442576" cy="63093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mn-MN" dirty="0" smtClean="0">
                <a:solidFill>
                  <a:srgbClr val="003399"/>
                </a:solidFill>
              </a:rPr>
              <a:t>Бизнест </a:t>
            </a:r>
            <a:r>
              <a:rPr lang="mn-MN" dirty="0">
                <a:solidFill>
                  <a:srgbClr val="003399"/>
                </a:solidFill>
              </a:rPr>
              <a:t>шаардлагатай дэмжлэгүүд 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107" name="Line">
            <a:extLst>
              <a:ext uri="{FF2B5EF4-FFF2-40B4-BE49-F238E27FC236}">
                <a16:creationId xmlns:a16="http://schemas.microsoft.com/office/drawing/2014/main" xmlns="" id="{D4D96366-B07C-4CE3-8B01-6B380DB69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023" y="736124"/>
            <a:ext cx="10330309" cy="6591"/>
          </a:xfrm>
          <a:prstGeom prst="lin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  <p:sp>
        <p:nvSpPr>
          <p:cNvPr id="110" name="Details 3">
            <a:extLst>
              <a:ext uri="{FF2B5EF4-FFF2-40B4-BE49-F238E27FC236}">
                <a16:creationId xmlns:a16="http://schemas.microsoft.com/office/drawing/2014/main" xmlns="" id="{66322FC5-735E-4206-B23E-FEE32366A5FF}"/>
              </a:ext>
            </a:extLst>
          </p:cNvPr>
          <p:cNvSpPr txBox="1"/>
          <p:nvPr/>
        </p:nvSpPr>
        <p:spPr>
          <a:xfrm>
            <a:off x="768530" y="1647313"/>
            <a:ext cx="1083491" cy="3354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ts val="18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42.6</a:t>
            </a:r>
            <a:r>
              <a:rPr lang="mn-MN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id-ID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98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11539466"/>
              </p:ext>
            </p:extLst>
          </p:nvPr>
        </p:nvGraphicFramePr>
        <p:xfrm>
          <a:off x="733778" y="959556"/>
          <a:ext cx="10620021" cy="557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7"/>
          <p:cNvSpPr txBox="1">
            <a:spLocks/>
          </p:cNvSpPr>
          <p:nvPr/>
        </p:nvSpPr>
        <p:spPr>
          <a:xfrm>
            <a:off x="906094" y="206917"/>
            <a:ext cx="10442576" cy="630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354">
              <a:lnSpc>
                <a:spcPct val="100000"/>
              </a:lnSpc>
            </a:pPr>
            <a:r>
              <a:rPr lang="mn-MN" sz="3200" b="1" dirty="0">
                <a:solidFill>
                  <a:srgbClr val="003399"/>
                </a:solidFill>
              </a:rPr>
              <a:t>Бизнест шаардлагатай дэмжлэгүүд </a:t>
            </a:r>
            <a:endParaRPr lang="en-US" sz="3200" b="1" dirty="0">
              <a:solidFill>
                <a:srgbClr val="003399"/>
              </a:solidFill>
            </a:endParaRPr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xmlns="" id="{D4D96366-B07C-4CE3-8B01-6B380DB69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023" y="736124"/>
            <a:ext cx="10330309" cy="6591"/>
          </a:xfrm>
          <a:prstGeom prst="line">
            <a:avLst/>
          </a:prstGeom>
          <a:noFill/>
          <a:ln w="38100" cap="flat" cmpd="sng">
            <a:solidFill>
              <a:schemeClr val="bg1">
                <a:lumMod val="5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id-ID" sz="1801"/>
          </a:p>
        </p:txBody>
      </p:sp>
    </p:spTree>
    <p:extLst>
      <p:ext uri="{BB962C8B-B14F-4D97-AF65-F5344CB8AC3E}">
        <p14:creationId xmlns:p14="http://schemas.microsoft.com/office/powerpoint/2010/main" val="64281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12405" y="1048220"/>
            <a:ext cx="8967212" cy="4859519"/>
            <a:chOff x="5788214" y="4660843"/>
            <a:chExt cx="11288203" cy="6117312"/>
          </a:xfrm>
          <a:solidFill>
            <a:srgbClr val="FBFBFB"/>
          </a:solidFill>
        </p:grpSpPr>
        <p:sp>
          <p:nvSpPr>
            <p:cNvPr id="5" name="Shape 139"/>
            <p:cNvSpPr/>
            <p:nvPr/>
          </p:nvSpPr>
          <p:spPr>
            <a:xfrm>
              <a:off x="10662938" y="4660843"/>
              <a:ext cx="6413479" cy="57861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981" y="12766"/>
                  </a:moveTo>
                  <a:lnTo>
                    <a:pt x="13981" y="12766"/>
                  </a:lnTo>
                  <a:lnTo>
                    <a:pt x="13939" y="12750"/>
                  </a:lnTo>
                  <a:lnTo>
                    <a:pt x="13911" y="12766"/>
                  </a:lnTo>
                  <a:lnTo>
                    <a:pt x="13840" y="12844"/>
                  </a:lnTo>
                  <a:lnTo>
                    <a:pt x="13826" y="12875"/>
                  </a:lnTo>
                  <a:lnTo>
                    <a:pt x="13840" y="12922"/>
                  </a:lnTo>
                  <a:lnTo>
                    <a:pt x="13869" y="12938"/>
                  </a:lnTo>
                  <a:lnTo>
                    <a:pt x="13911" y="12922"/>
                  </a:lnTo>
                  <a:lnTo>
                    <a:pt x="13981" y="12844"/>
                  </a:lnTo>
                  <a:lnTo>
                    <a:pt x="13996" y="12797"/>
                  </a:lnTo>
                  <a:lnTo>
                    <a:pt x="13981" y="12766"/>
                  </a:lnTo>
                  <a:close/>
                  <a:moveTo>
                    <a:pt x="14898" y="15523"/>
                  </a:moveTo>
                  <a:lnTo>
                    <a:pt x="14898" y="15523"/>
                  </a:lnTo>
                  <a:lnTo>
                    <a:pt x="14927" y="15617"/>
                  </a:lnTo>
                  <a:lnTo>
                    <a:pt x="14955" y="15664"/>
                  </a:lnTo>
                  <a:lnTo>
                    <a:pt x="14969" y="15711"/>
                  </a:lnTo>
                  <a:lnTo>
                    <a:pt x="14969" y="15773"/>
                  </a:lnTo>
                  <a:lnTo>
                    <a:pt x="14969" y="15805"/>
                  </a:lnTo>
                  <a:lnTo>
                    <a:pt x="14983" y="15836"/>
                  </a:lnTo>
                  <a:lnTo>
                    <a:pt x="14997" y="15851"/>
                  </a:lnTo>
                  <a:lnTo>
                    <a:pt x="15011" y="15867"/>
                  </a:lnTo>
                  <a:lnTo>
                    <a:pt x="15025" y="15867"/>
                  </a:lnTo>
                  <a:lnTo>
                    <a:pt x="15054" y="15867"/>
                  </a:lnTo>
                  <a:lnTo>
                    <a:pt x="15096" y="15851"/>
                  </a:lnTo>
                  <a:lnTo>
                    <a:pt x="15110" y="15836"/>
                  </a:lnTo>
                  <a:lnTo>
                    <a:pt x="15110" y="15726"/>
                  </a:lnTo>
                  <a:lnTo>
                    <a:pt x="15110" y="15632"/>
                  </a:lnTo>
                  <a:lnTo>
                    <a:pt x="15124" y="15601"/>
                  </a:lnTo>
                  <a:lnTo>
                    <a:pt x="15138" y="15617"/>
                  </a:lnTo>
                  <a:lnTo>
                    <a:pt x="15152" y="15664"/>
                  </a:lnTo>
                  <a:lnTo>
                    <a:pt x="15223" y="15758"/>
                  </a:lnTo>
                  <a:lnTo>
                    <a:pt x="15279" y="15820"/>
                  </a:lnTo>
                  <a:lnTo>
                    <a:pt x="15322" y="15851"/>
                  </a:lnTo>
                  <a:lnTo>
                    <a:pt x="15378" y="15867"/>
                  </a:lnTo>
                  <a:lnTo>
                    <a:pt x="15406" y="15867"/>
                  </a:lnTo>
                  <a:lnTo>
                    <a:pt x="15421" y="15867"/>
                  </a:lnTo>
                  <a:lnTo>
                    <a:pt x="15435" y="15851"/>
                  </a:lnTo>
                  <a:lnTo>
                    <a:pt x="15449" y="15836"/>
                  </a:lnTo>
                  <a:lnTo>
                    <a:pt x="15435" y="15820"/>
                  </a:lnTo>
                  <a:lnTo>
                    <a:pt x="15421" y="15773"/>
                  </a:lnTo>
                  <a:lnTo>
                    <a:pt x="15350" y="15679"/>
                  </a:lnTo>
                  <a:lnTo>
                    <a:pt x="15294" y="15601"/>
                  </a:lnTo>
                  <a:lnTo>
                    <a:pt x="15279" y="15570"/>
                  </a:lnTo>
                  <a:lnTo>
                    <a:pt x="15279" y="15538"/>
                  </a:lnTo>
                  <a:lnTo>
                    <a:pt x="15294" y="15523"/>
                  </a:lnTo>
                  <a:lnTo>
                    <a:pt x="15364" y="15444"/>
                  </a:lnTo>
                  <a:lnTo>
                    <a:pt x="15378" y="15413"/>
                  </a:lnTo>
                  <a:lnTo>
                    <a:pt x="15392" y="15366"/>
                  </a:lnTo>
                  <a:lnTo>
                    <a:pt x="15378" y="15350"/>
                  </a:lnTo>
                  <a:lnTo>
                    <a:pt x="15336" y="15335"/>
                  </a:lnTo>
                  <a:lnTo>
                    <a:pt x="15167" y="15335"/>
                  </a:lnTo>
                  <a:lnTo>
                    <a:pt x="15152" y="15335"/>
                  </a:lnTo>
                  <a:lnTo>
                    <a:pt x="15138" y="15319"/>
                  </a:lnTo>
                  <a:lnTo>
                    <a:pt x="15138" y="15303"/>
                  </a:lnTo>
                  <a:lnTo>
                    <a:pt x="15138" y="15272"/>
                  </a:lnTo>
                  <a:lnTo>
                    <a:pt x="15152" y="15241"/>
                  </a:lnTo>
                  <a:lnTo>
                    <a:pt x="15223" y="15147"/>
                  </a:lnTo>
                  <a:lnTo>
                    <a:pt x="15223" y="15131"/>
                  </a:lnTo>
                  <a:lnTo>
                    <a:pt x="15223" y="15115"/>
                  </a:lnTo>
                  <a:lnTo>
                    <a:pt x="15195" y="15100"/>
                  </a:lnTo>
                  <a:lnTo>
                    <a:pt x="15167" y="15100"/>
                  </a:lnTo>
                  <a:lnTo>
                    <a:pt x="15124" y="15115"/>
                  </a:lnTo>
                  <a:lnTo>
                    <a:pt x="15082" y="15147"/>
                  </a:lnTo>
                  <a:lnTo>
                    <a:pt x="15025" y="15241"/>
                  </a:lnTo>
                  <a:lnTo>
                    <a:pt x="14927" y="15429"/>
                  </a:lnTo>
                  <a:lnTo>
                    <a:pt x="14898" y="15523"/>
                  </a:lnTo>
                  <a:close/>
                  <a:moveTo>
                    <a:pt x="13869" y="15194"/>
                  </a:moveTo>
                  <a:lnTo>
                    <a:pt x="13869" y="15194"/>
                  </a:lnTo>
                  <a:lnTo>
                    <a:pt x="13883" y="15256"/>
                  </a:lnTo>
                  <a:lnTo>
                    <a:pt x="13897" y="15303"/>
                  </a:lnTo>
                  <a:lnTo>
                    <a:pt x="13911" y="15350"/>
                  </a:lnTo>
                  <a:lnTo>
                    <a:pt x="13967" y="15460"/>
                  </a:lnTo>
                  <a:lnTo>
                    <a:pt x="13981" y="15507"/>
                  </a:lnTo>
                  <a:lnTo>
                    <a:pt x="14024" y="15538"/>
                  </a:lnTo>
                  <a:lnTo>
                    <a:pt x="14066" y="15554"/>
                  </a:lnTo>
                  <a:lnTo>
                    <a:pt x="14094" y="15554"/>
                  </a:lnTo>
                  <a:lnTo>
                    <a:pt x="14207" y="15554"/>
                  </a:lnTo>
                  <a:lnTo>
                    <a:pt x="14235" y="15554"/>
                  </a:lnTo>
                  <a:lnTo>
                    <a:pt x="14278" y="15570"/>
                  </a:lnTo>
                  <a:lnTo>
                    <a:pt x="14334" y="15585"/>
                  </a:lnTo>
                  <a:lnTo>
                    <a:pt x="14376" y="15601"/>
                  </a:lnTo>
                  <a:lnTo>
                    <a:pt x="14419" y="15632"/>
                  </a:lnTo>
                  <a:lnTo>
                    <a:pt x="14475" y="15632"/>
                  </a:lnTo>
                  <a:lnTo>
                    <a:pt x="14503" y="15632"/>
                  </a:lnTo>
                  <a:lnTo>
                    <a:pt x="14546" y="15617"/>
                  </a:lnTo>
                  <a:lnTo>
                    <a:pt x="14574" y="15570"/>
                  </a:lnTo>
                  <a:lnTo>
                    <a:pt x="14616" y="15460"/>
                  </a:lnTo>
                  <a:lnTo>
                    <a:pt x="14630" y="15413"/>
                  </a:lnTo>
                  <a:lnTo>
                    <a:pt x="14659" y="15366"/>
                  </a:lnTo>
                  <a:lnTo>
                    <a:pt x="14729" y="15272"/>
                  </a:lnTo>
                  <a:lnTo>
                    <a:pt x="14743" y="15225"/>
                  </a:lnTo>
                  <a:lnTo>
                    <a:pt x="14772" y="15131"/>
                  </a:lnTo>
                  <a:lnTo>
                    <a:pt x="14786" y="15100"/>
                  </a:lnTo>
                  <a:lnTo>
                    <a:pt x="14814" y="15068"/>
                  </a:lnTo>
                  <a:lnTo>
                    <a:pt x="14856" y="15053"/>
                  </a:lnTo>
                  <a:lnTo>
                    <a:pt x="14870" y="15037"/>
                  </a:lnTo>
                  <a:lnTo>
                    <a:pt x="14870" y="15021"/>
                  </a:lnTo>
                  <a:lnTo>
                    <a:pt x="14870" y="15006"/>
                  </a:lnTo>
                  <a:lnTo>
                    <a:pt x="14856" y="14990"/>
                  </a:lnTo>
                  <a:lnTo>
                    <a:pt x="14814" y="14974"/>
                  </a:lnTo>
                  <a:lnTo>
                    <a:pt x="14786" y="14943"/>
                  </a:lnTo>
                  <a:lnTo>
                    <a:pt x="14772" y="14880"/>
                  </a:lnTo>
                  <a:lnTo>
                    <a:pt x="14772" y="14865"/>
                  </a:lnTo>
                  <a:lnTo>
                    <a:pt x="14772" y="14739"/>
                  </a:lnTo>
                  <a:lnTo>
                    <a:pt x="14772" y="14708"/>
                  </a:lnTo>
                  <a:lnTo>
                    <a:pt x="14786" y="14645"/>
                  </a:lnTo>
                  <a:lnTo>
                    <a:pt x="14814" y="14614"/>
                  </a:lnTo>
                  <a:lnTo>
                    <a:pt x="14856" y="14598"/>
                  </a:lnTo>
                  <a:lnTo>
                    <a:pt x="14870" y="14583"/>
                  </a:lnTo>
                  <a:lnTo>
                    <a:pt x="14884" y="14551"/>
                  </a:lnTo>
                  <a:lnTo>
                    <a:pt x="14884" y="14536"/>
                  </a:lnTo>
                  <a:lnTo>
                    <a:pt x="14884" y="14504"/>
                  </a:lnTo>
                  <a:lnTo>
                    <a:pt x="14856" y="14473"/>
                  </a:lnTo>
                  <a:lnTo>
                    <a:pt x="14828" y="14426"/>
                  </a:lnTo>
                  <a:lnTo>
                    <a:pt x="14786" y="14379"/>
                  </a:lnTo>
                  <a:lnTo>
                    <a:pt x="14743" y="14363"/>
                  </a:lnTo>
                  <a:lnTo>
                    <a:pt x="14701" y="14348"/>
                  </a:lnTo>
                  <a:lnTo>
                    <a:pt x="14645" y="14363"/>
                  </a:lnTo>
                  <a:lnTo>
                    <a:pt x="14475" y="14457"/>
                  </a:lnTo>
                  <a:lnTo>
                    <a:pt x="14433" y="14489"/>
                  </a:lnTo>
                  <a:lnTo>
                    <a:pt x="14391" y="14536"/>
                  </a:lnTo>
                  <a:lnTo>
                    <a:pt x="14250" y="14739"/>
                  </a:lnTo>
                  <a:lnTo>
                    <a:pt x="14207" y="14786"/>
                  </a:lnTo>
                  <a:lnTo>
                    <a:pt x="14165" y="14818"/>
                  </a:lnTo>
                  <a:lnTo>
                    <a:pt x="14137" y="14849"/>
                  </a:lnTo>
                  <a:lnTo>
                    <a:pt x="14024" y="14896"/>
                  </a:lnTo>
                  <a:lnTo>
                    <a:pt x="13996" y="14912"/>
                  </a:lnTo>
                  <a:lnTo>
                    <a:pt x="13911" y="14990"/>
                  </a:lnTo>
                  <a:lnTo>
                    <a:pt x="13883" y="15037"/>
                  </a:lnTo>
                  <a:lnTo>
                    <a:pt x="13869" y="15084"/>
                  </a:lnTo>
                  <a:lnTo>
                    <a:pt x="13869" y="15194"/>
                  </a:lnTo>
                  <a:close/>
                  <a:moveTo>
                    <a:pt x="15378" y="14175"/>
                  </a:moveTo>
                  <a:lnTo>
                    <a:pt x="15378" y="14175"/>
                  </a:lnTo>
                  <a:lnTo>
                    <a:pt x="15336" y="14207"/>
                  </a:lnTo>
                  <a:lnTo>
                    <a:pt x="15308" y="14238"/>
                  </a:lnTo>
                  <a:lnTo>
                    <a:pt x="15265" y="14348"/>
                  </a:lnTo>
                  <a:lnTo>
                    <a:pt x="15265" y="14363"/>
                  </a:lnTo>
                  <a:lnTo>
                    <a:pt x="15265" y="14379"/>
                  </a:lnTo>
                  <a:lnTo>
                    <a:pt x="15279" y="14395"/>
                  </a:lnTo>
                  <a:lnTo>
                    <a:pt x="15294" y="14379"/>
                  </a:lnTo>
                  <a:lnTo>
                    <a:pt x="15336" y="14363"/>
                  </a:lnTo>
                  <a:lnTo>
                    <a:pt x="15378" y="14348"/>
                  </a:lnTo>
                  <a:lnTo>
                    <a:pt x="15421" y="14363"/>
                  </a:lnTo>
                  <a:lnTo>
                    <a:pt x="15463" y="14395"/>
                  </a:lnTo>
                  <a:lnTo>
                    <a:pt x="15519" y="14410"/>
                  </a:lnTo>
                  <a:lnTo>
                    <a:pt x="15547" y="14410"/>
                  </a:lnTo>
                  <a:lnTo>
                    <a:pt x="15590" y="14410"/>
                  </a:lnTo>
                  <a:lnTo>
                    <a:pt x="15646" y="14442"/>
                  </a:lnTo>
                  <a:lnTo>
                    <a:pt x="15689" y="14457"/>
                  </a:lnTo>
                  <a:lnTo>
                    <a:pt x="15703" y="14457"/>
                  </a:lnTo>
                  <a:lnTo>
                    <a:pt x="15717" y="14457"/>
                  </a:lnTo>
                  <a:lnTo>
                    <a:pt x="15731" y="14442"/>
                  </a:lnTo>
                  <a:lnTo>
                    <a:pt x="15731" y="14426"/>
                  </a:lnTo>
                  <a:lnTo>
                    <a:pt x="15731" y="14238"/>
                  </a:lnTo>
                  <a:lnTo>
                    <a:pt x="15731" y="14191"/>
                  </a:lnTo>
                  <a:lnTo>
                    <a:pt x="15703" y="14144"/>
                  </a:lnTo>
                  <a:lnTo>
                    <a:pt x="15632" y="14082"/>
                  </a:lnTo>
                  <a:lnTo>
                    <a:pt x="15618" y="14066"/>
                  </a:lnTo>
                  <a:lnTo>
                    <a:pt x="15604" y="14050"/>
                  </a:lnTo>
                  <a:lnTo>
                    <a:pt x="15576" y="14066"/>
                  </a:lnTo>
                  <a:lnTo>
                    <a:pt x="15562" y="14082"/>
                  </a:lnTo>
                  <a:lnTo>
                    <a:pt x="15505" y="14144"/>
                  </a:lnTo>
                  <a:lnTo>
                    <a:pt x="15449" y="14175"/>
                  </a:lnTo>
                  <a:lnTo>
                    <a:pt x="15406" y="14175"/>
                  </a:lnTo>
                  <a:lnTo>
                    <a:pt x="15378" y="14175"/>
                  </a:lnTo>
                  <a:close/>
                  <a:moveTo>
                    <a:pt x="15181" y="12092"/>
                  </a:moveTo>
                  <a:lnTo>
                    <a:pt x="15181" y="12092"/>
                  </a:lnTo>
                  <a:lnTo>
                    <a:pt x="15181" y="12077"/>
                  </a:lnTo>
                  <a:lnTo>
                    <a:pt x="15181" y="12061"/>
                  </a:lnTo>
                  <a:lnTo>
                    <a:pt x="15167" y="12061"/>
                  </a:lnTo>
                  <a:lnTo>
                    <a:pt x="15152" y="12077"/>
                  </a:lnTo>
                  <a:lnTo>
                    <a:pt x="15082" y="12139"/>
                  </a:lnTo>
                  <a:lnTo>
                    <a:pt x="15054" y="12202"/>
                  </a:lnTo>
                  <a:lnTo>
                    <a:pt x="15040" y="12249"/>
                  </a:lnTo>
                  <a:lnTo>
                    <a:pt x="15040" y="12280"/>
                  </a:lnTo>
                  <a:lnTo>
                    <a:pt x="15054" y="12343"/>
                  </a:lnTo>
                  <a:lnTo>
                    <a:pt x="15068" y="12406"/>
                  </a:lnTo>
                  <a:lnTo>
                    <a:pt x="15096" y="12437"/>
                  </a:lnTo>
                  <a:lnTo>
                    <a:pt x="15096" y="12453"/>
                  </a:lnTo>
                  <a:lnTo>
                    <a:pt x="15110" y="12468"/>
                  </a:lnTo>
                  <a:lnTo>
                    <a:pt x="15124" y="12453"/>
                  </a:lnTo>
                  <a:lnTo>
                    <a:pt x="15124" y="12437"/>
                  </a:lnTo>
                  <a:lnTo>
                    <a:pt x="15167" y="12249"/>
                  </a:lnTo>
                  <a:lnTo>
                    <a:pt x="15181" y="12124"/>
                  </a:lnTo>
                  <a:lnTo>
                    <a:pt x="15181" y="12092"/>
                  </a:lnTo>
                  <a:close/>
                  <a:moveTo>
                    <a:pt x="14574" y="16306"/>
                  </a:moveTo>
                  <a:lnTo>
                    <a:pt x="14574" y="16306"/>
                  </a:lnTo>
                  <a:lnTo>
                    <a:pt x="14588" y="16306"/>
                  </a:lnTo>
                  <a:lnTo>
                    <a:pt x="14602" y="16306"/>
                  </a:lnTo>
                  <a:lnTo>
                    <a:pt x="14616" y="16290"/>
                  </a:lnTo>
                  <a:lnTo>
                    <a:pt x="14602" y="16274"/>
                  </a:lnTo>
                  <a:lnTo>
                    <a:pt x="14588" y="16227"/>
                  </a:lnTo>
                  <a:lnTo>
                    <a:pt x="14546" y="16180"/>
                  </a:lnTo>
                  <a:lnTo>
                    <a:pt x="14503" y="16149"/>
                  </a:lnTo>
                  <a:lnTo>
                    <a:pt x="14334" y="16118"/>
                  </a:lnTo>
                  <a:lnTo>
                    <a:pt x="14235" y="16071"/>
                  </a:lnTo>
                  <a:lnTo>
                    <a:pt x="14193" y="16039"/>
                  </a:lnTo>
                  <a:lnTo>
                    <a:pt x="14151" y="16024"/>
                  </a:lnTo>
                  <a:lnTo>
                    <a:pt x="14094" y="16024"/>
                  </a:lnTo>
                  <a:lnTo>
                    <a:pt x="14066" y="16024"/>
                  </a:lnTo>
                  <a:lnTo>
                    <a:pt x="13953" y="16024"/>
                  </a:lnTo>
                  <a:lnTo>
                    <a:pt x="13854" y="16024"/>
                  </a:lnTo>
                  <a:lnTo>
                    <a:pt x="13742" y="16024"/>
                  </a:lnTo>
                  <a:lnTo>
                    <a:pt x="13516" y="16024"/>
                  </a:lnTo>
                  <a:lnTo>
                    <a:pt x="13488" y="16024"/>
                  </a:lnTo>
                  <a:lnTo>
                    <a:pt x="13516" y="16039"/>
                  </a:lnTo>
                  <a:lnTo>
                    <a:pt x="13685" y="16149"/>
                  </a:lnTo>
                  <a:lnTo>
                    <a:pt x="13784" y="16180"/>
                  </a:lnTo>
                  <a:lnTo>
                    <a:pt x="14094" y="16243"/>
                  </a:lnTo>
                  <a:lnTo>
                    <a:pt x="14207" y="16243"/>
                  </a:lnTo>
                  <a:lnTo>
                    <a:pt x="14292" y="16243"/>
                  </a:lnTo>
                  <a:lnTo>
                    <a:pt x="14405" y="16259"/>
                  </a:lnTo>
                  <a:lnTo>
                    <a:pt x="14574" y="16306"/>
                  </a:lnTo>
                  <a:close/>
                  <a:moveTo>
                    <a:pt x="14997" y="13126"/>
                  </a:moveTo>
                  <a:lnTo>
                    <a:pt x="14997" y="13126"/>
                  </a:lnTo>
                  <a:lnTo>
                    <a:pt x="14983" y="13189"/>
                  </a:lnTo>
                  <a:lnTo>
                    <a:pt x="14997" y="13251"/>
                  </a:lnTo>
                  <a:lnTo>
                    <a:pt x="15025" y="13361"/>
                  </a:lnTo>
                  <a:lnTo>
                    <a:pt x="15054" y="13408"/>
                  </a:lnTo>
                  <a:lnTo>
                    <a:pt x="15082" y="13455"/>
                  </a:lnTo>
                  <a:lnTo>
                    <a:pt x="15110" y="13486"/>
                  </a:lnTo>
                  <a:lnTo>
                    <a:pt x="15152" y="13486"/>
                  </a:lnTo>
                  <a:lnTo>
                    <a:pt x="15181" y="13502"/>
                  </a:lnTo>
                  <a:lnTo>
                    <a:pt x="15223" y="13533"/>
                  </a:lnTo>
                  <a:lnTo>
                    <a:pt x="15336" y="13612"/>
                  </a:lnTo>
                  <a:lnTo>
                    <a:pt x="15378" y="13659"/>
                  </a:lnTo>
                  <a:lnTo>
                    <a:pt x="15421" y="13706"/>
                  </a:lnTo>
                  <a:lnTo>
                    <a:pt x="15435" y="13737"/>
                  </a:lnTo>
                  <a:lnTo>
                    <a:pt x="15463" y="13784"/>
                  </a:lnTo>
                  <a:lnTo>
                    <a:pt x="15505" y="13831"/>
                  </a:lnTo>
                  <a:lnTo>
                    <a:pt x="15547" y="13847"/>
                  </a:lnTo>
                  <a:lnTo>
                    <a:pt x="15562" y="13847"/>
                  </a:lnTo>
                  <a:lnTo>
                    <a:pt x="15576" y="13847"/>
                  </a:lnTo>
                  <a:lnTo>
                    <a:pt x="15590" y="13831"/>
                  </a:lnTo>
                  <a:lnTo>
                    <a:pt x="15590" y="13815"/>
                  </a:lnTo>
                  <a:lnTo>
                    <a:pt x="15590" y="13784"/>
                  </a:lnTo>
                  <a:lnTo>
                    <a:pt x="15590" y="13721"/>
                  </a:lnTo>
                  <a:lnTo>
                    <a:pt x="15562" y="13674"/>
                  </a:lnTo>
                  <a:lnTo>
                    <a:pt x="15491" y="13549"/>
                  </a:lnTo>
                  <a:lnTo>
                    <a:pt x="15449" y="13502"/>
                  </a:lnTo>
                  <a:lnTo>
                    <a:pt x="15406" y="13455"/>
                  </a:lnTo>
                  <a:lnTo>
                    <a:pt x="15294" y="13377"/>
                  </a:lnTo>
                  <a:lnTo>
                    <a:pt x="15265" y="13345"/>
                  </a:lnTo>
                  <a:lnTo>
                    <a:pt x="15251" y="13298"/>
                  </a:lnTo>
                  <a:lnTo>
                    <a:pt x="15265" y="13204"/>
                  </a:lnTo>
                  <a:lnTo>
                    <a:pt x="15308" y="13095"/>
                  </a:lnTo>
                  <a:lnTo>
                    <a:pt x="15294" y="13048"/>
                  </a:lnTo>
                  <a:lnTo>
                    <a:pt x="15265" y="13001"/>
                  </a:lnTo>
                  <a:lnTo>
                    <a:pt x="15237" y="12985"/>
                  </a:lnTo>
                  <a:lnTo>
                    <a:pt x="15181" y="12969"/>
                  </a:lnTo>
                  <a:lnTo>
                    <a:pt x="15138" y="12985"/>
                  </a:lnTo>
                  <a:lnTo>
                    <a:pt x="15096" y="13001"/>
                  </a:lnTo>
                  <a:lnTo>
                    <a:pt x="15054" y="13048"/>
                  </a:lnTo>
                  <a:lnTo>
                    <a:pt x="15025" y="13095"/>
                  </a:lnTo>
                  <a:lnTo>
                    <a:pt x="14997" y="13126"/>
                  </a:lnTo>
                  <a:close/>
                  <a:moveTo>
                    <a:pt x="21487" y="4856"/>
                  </a:moveTo>
                  <a:lnTo>
                    <a:pt x="21487" y="4856"/>
                  </a:lnTo>
                  <a:lnTo>
                    <a:pt x="21529" y="4824"/>
                  </a:lnTo>
                  <a:lnTo>
                    <a:pt x="21544" y="4777"/>
                  </a:lnTo>
                  <a:lnTo>
                    <a:pt x="21600" y="3744"/>
                  </a:lnTo>
                  <a:lnTo>
                    <a:pt x="21586" y="3697"/>
                  </a:lnTo>
                  <a:lnTo>
                    <a:pt x="21558" y="3650"/>
                  </a:lnTo>
                  <a:lnTo>
                    <a:pt x="21515" y="3634"/>
                  </a:lnTo>
                  <a:lnTo>
                    <a:pt x="21431" y="3603"/>
                  </a:lnTo>
                  <a:lnTo>
                    <a:pt x="21402" y="3587"/>
                  </a:lnTo>
                  <a:lnTo>
                    <a:pt x="21360" y="3556"/>
                  </a:lnTo>
                  <a:lnTo>
                    <a:pt x="21304" y="3493"/>
                  </a:lnTo>
                  <a:lnTo>
                    <a:pt x="21205" y="3430"/>
                  </a:lnTo>
                  <a:lnTo>
                    <a:pt x="21177" y="3399"/>
                  </a:lnTo>
                  <a:lnTo>
                    <a:pt x="21120" y="3383"/>
                  </a:lnTo>
                  <a:lnTo>
                    <a:pt x="21064" y="3383"/>
                  </a:lnTo>
                  <a:lnTo>
                    <a:pt x="20965" y="3383"/>
                  </a:lnTo>
                  <a:lnTo>
                    <a:pt x="20923" y="3368"/>
                  </a:lnTo>
                  <a:lnTo>
                    <a:pt x="20866" y="3352"/>
                  </a:lnTo>
                  <a:lnTo>
                    <a:pt x="20824" y="3321"/>
                  </a:lnTo>
                  <a:lnTo>
                    <a:pt x="20782" y="3305"/>
                  </a:lnTo>
                  <a:lnTo>
                    <a:pt x="20725" y="3305"/>
                  </a:lnTo>
                  <a:lnTo>
                    <a:pt x="20697" y="3305"/>
                  </a:lnTo>
                  <a:lnTo>
                    <a:pt x="20598" y="3305"/>
                  </a:lnTo>
                  <a:lnTo>
                    <a:pt x="20584" y="3321"/>
                  </a:lnTo>
                  <a:lnTo>
                    <a:pt x="20584" y="3368"/>
                  </a:lnTo>
                  <a:lnTo>
                    <a:pt x="20627" y="3540"/>
                  </a:lnTo>
                  <a:lnTo>
                    <a:pt x="20612" y="3603"/>
                  </a:lnTo>
                  <a:lnTo>
                    <a:pt x="20584" y="3634"/>
                  </a:lnTo>
                  <a:lnTo>
                    <a:pt x="20556" y="3650"/>
                  </a:lnTo>
                  <a:lnTo>
                    <a:pt x="20500" y="3665"/>
                  </a:lnTo>
                  <a:lnTo>
                    <a:pt x="20457" y="3650"/>
                  </a:lnTo>
                  <a:lnTo>
                    <a:pt x="20415" y="3634"/>
                  </a:lnTo>
                  <a:lnTo>
                    <a:pt x="20373" y="3603"/>
                  </a:lnTo>
                  <a:lnTo>
                    <a:pt x="20330" y="3556"/>
                  </a:lnTo>
                  <a:lnTo>
                    <a:pt x="20316" y="3509"/>
                  </a:lnTo>
                  <a:lnTo>
                    <a:pt x="20288" y="3415"/>
                  </a:lnTo>
                  <a:lnTo>
                    <a:pt x="20274" y="3383"/>
                  </a:lnTo>
                  <a:lnTo>
                    <a:pt x="20231" y="3383"/>
                  </a:lnTo>
                  <a:lnTo>
                    <a:pt x="20147" y="3383"/>
                  </a:lnTo>
                  <a:lnTo>
                    <a:pt x="20090" y="3383"/>
                  </a:lnTo>
                  <a:lnTo>
                    <a:pt x="20048" y="3415"/>
                  </a:lnTo>
                  <a:lnTo>
                    <a:pt x="20006" y="3430"/>
                  </a:lnTo>
                  <a:lnTo>
                    <a:pt x="19963" y="3430"/>
                  </a:lnTo>
                  <a:lnTo>
                    <a:pt x="19865" y="3399"/>
                  </a:lnTo>
                  <a:lnTo>
                    <a:pt x="19752" y="3383"/>
                  </a:lnTo>
                  <a:lnTo>
                    <a:pt x="19653" y="3383"/>
                  </a:lnTo>
                  <a:lnTo>
                    <a:pt x="19611" y="3383"/>
                  </a:lnTo>
                  <a:lnTo>
                    <a:pt x="19568" y="3415"/>
                  </a:lnTo>
                  <a:lnTo>
                    <a:pt x="19554" y="3430"/>
                  </a:lnTo>
                  <a:lnTo>
                    <a:pt x="19526" y="3430"/>
                  </a:lnTo>
                  <a:lnTo>
                    <a:pt x="19498" y="3415"/>
                  </a:lnTo>
                  <a:lnTo>
                    <a:pt x="19441" y="3336"/>
                  </a:lnTo>
                  <a:lnTo>
                    <a:pt x="19413" y="3289"/>
                  </a:lnTo>
                  <a:lnTo>
                    <a:pt x="19399" y="3242"/>
                  </a:lnTo>
                  <a:lnTo>
                    <a:pt x="19399" y="3133"/>
                  </a:lnTo>
                  <a:lnTo>
                    <a:pt x="19385" y="3086"/>
                  </a:lnTo>
                  <a:lnTo>
                    <a:pt x="19343" y="3039"/>
                  </a:lnTo>
                  <a:lnTo>
                    <a:pt x="19230" y="2945"/>
                  </a:lnTo>
                  <a:lnTo>
                    <a:pt x="19187" y="2929"/>
                  </a:lnTo>
                  <a:lnTo>
                    <a:pt x="19131" y="2913"/>
                  </a:lnTo>
                  <a:lnTo>
                    <a:pt x="18905" y="2913"/>
                  </a:lnTo>
                  <a:lnTo>
                    <a:pt x="18792" y="2913"/>
                  </a:lnTo>
                  <a:lnTo>
                    <a:pt x="18553" y="2913"/>
                  </a:lnTo>
                  <a:lnTo>
                    <a:pt x="18510" y="2898"/>
                  </a:lnTo>
                  <a:lnTo>
                    <a:pt x="18496" y="2882"/>
                  </a:lnTo>
                  <a:lnTo>
                    <a:pt x="18482" y="2835"/>
                  </a:lnTo>
                  <a:lnTo>
                    <a:pt x="18468" y="2804"/>
                  </a:lnTo>
                  <a:lnTo>
                    <a:pt x="18383" y="2725"/>
                  </a:lnTo>
                  <a:lnTo>
                    <a:pt x="18270" y="2647"/>
                  </a:lnTo>
                  <a:lnTo>
                    <a:pt x="18242" y="2600"/>
                  </a:lnTo>
                  <a:lnTo>
                    <a:pt x="18228" y="2553"/>
                  </a:lnTo>
                  <a:lnTo>
                    <a:pt x="18228" y="2522"/>
                  </a:lnTo>
                  <a:lnTo>
                    <a:pt x="18200" y="2475"/>
                  </a:lnTo>
                  <a:lnTo>
                    <a:pt x="18172" y="2444"/>
                  </a:lnTo>
                  <a:lnTo>
                    <a:pt x="17452" y="2240"/>
                  </a:lnTo>
                  <a:lnTo>
                    <a:pt x="17410" y="2240"/>
                  </a:lnTo>
                  <a:lnTo>
                    <a:pt x="17396" y="2256"/>
                  </a:lnTo>
                  <a:lnTo>
                    <a:pt x="17396" y="2271"/>
                  </a:lnTo>
                  <a:lnTo>
                    <a:pt x="17382" y="2303"/>
                  </a:lnTo>
                  <a:lnTo>
                    <a:pt x="17339" y="2334"/>
                  </a:lnTo>
                  <a:lnTo>
                    <a:pt x="17226" y="2428"/>
                  </a:lnTo>
                  <a:lnTo>
                    <a:pt x="17198" y="2459"/>
                  </a:lnTo>
                  <a:lnTo>
                    <a:pt x="17198" y="2522"/>
                  </a:lnTo>
                  <a:lnTo>
                    <a:pt x="17241" y="2631"/>
                  </a:lnTo>
                  <a:lnTo>
                    <a:pt x="17241" y="2647"/>
                  </a:lnTo>
                  <a:lnTo>
                    <a:pt x="17241" y="2678"/>
                  </a:lnTo>
                  <a:lnTo>
                    <a:pt x="17226" y="2694"/>
                  </a:lnTo>
                  <a:lnTo>
                    <a:pt x="17198" y="2710"/>
                  </a:lnTo>
                  <a:lnTo>
                    <a:pt x="17099" y="2741"/>
                  </a:lnTo>
                  <a:lnTo>
                    <a:pt x="16987" y="2757"/>
                  </a:lnTo>
                  <a:lnTo>
                    <a:pt x="16972" y="2757"/>
                  </a:lnTo>
                  <a:lnTo>
                    <a:pt x="16860" y="2741"/>
                  </a:lnTo>
                  <a:lnTo>
                    <a:pt x="16761" y="2710"/>
                  </a:lnTo>
                  <a:lnTo>
                    <a:pt x="16704" y="2710"/>
                  </a:lnTo>
                  <a:lnTo>
                    <a:pt x="16662" y="2725"/>
                  </a:lnTo>
                  <a:lnTo>
                    <a:pt x="16634" y="2741"/>
                  </a:lnTo>
                  <a:lnTo>
                    <a:pt x="16577" y="2741"/>
                  </a:lnTo>
                  <a:lnTo>
                    <a:pt x="16549" y="2710"/>
                  </a:lnTo>
                  <a:lnTo>
                    <a:pt x="16450" y="2663"/>
                  </a:lnTo>
                  <a:lnTo>
                    <a:pt x="16408" y="2631"/>
                  </a:lnTo>
                  <a:lnTo>
                    <a:pt x="16394" y="2631"/>
                  </a:lnTo>
                  <a:lnTo>
                    <a:pt x="16380" y="2631"/>
                  </a:lnTo>
                  <a:lnTo>
                    <a:pt x="16366" y="2647"/>
                  </a:lnTo>
                  <a:lnTo>
                    <a:pt x="16352" y="2678"/>
                  </a:lnTo>
                  <a:lnTo>
                    <a:pt x="16352" y="2772"/>
                  </a:lnTo>
                  <a:lnTo>
                    <a:pt x="16352" y="2835"/>
                  </a:lnTo>
                  <a:lnTo>
                    <a:pt x="16323" y="2882"/>
                  </a:lnTo>
                  <a:lnTo>
                    <a:pt x="16253" y="2945"/>
                  </a:lnTo>
                  <a:lnTo>
                    <a:pt x="16239" y="2960"/>
                  </a:lnTo>
                  <a:lnTo>
                    <a:pt x="16225" y="2960"/>
                  </a:lnTo>
                  <a:lnTo>
                    <a:pt x="16211" y="2960"/>
                  </a:lnTo>
                  <a:lnTo>
                    <a:pt x="16182" y="2945"/>
                  </a:lnTo>
                  <a:lnTo>
                    <a:pt x="16112" y="2819"/>
                  </a:lnTo>
                  <a:lnTo>
                    <a:pt x="16055" y="2710"/>
                  </a:lnTo>
                  <a:lnTo>
                    <a:pt x="15971" y="2584"/>
                  </a:lnTo>
                  <a:lnTo>
                    <a:pt x="15957" y="2537"/>
                  </a:lnTo>
                  <a:lnTo>
                    <a:pt x="15971" y="2475"/>
                  </a:lnTo>
                  <a:lnTo>
                    <a:pt x="16055" y="2350"/>
                  </a:lnTo>
                  <a:lnTo>
                    <a:pt x="16069" y="2303"/>
                  </a:lnTo>
                  <a:lnTo>
                    <a:pt x="16084" y="2240"/>
                  </a:lnTo>
                  <a:lnTo>
                    <a:pt x="16084" y="2209"/>
                  </a:lnTo>
                  <a:lnTo>
                    <a:pt x="16069" y="2162"/>
                  </a:lnTo>
                  <a:lnTo>
                    <a:pt x="16041" y="2099"/>
                  </a:lnTo>
                  <a:lnTo>
                    <a:pt x="15985" y="2036"/>
                  </a:lnTo>
                  <a:lnTo>
                    <a:pt x="15886" y="1974"/>
                  </a:lnTo>
                  <a:lnTo>
                    <a:pt x="15858" y="1942"/>
                  </a:lnTo>
                  <a:lnTo>
                    <a:pt x="15801" y="1927"/>
                  </a:lnTo>
                  <a:lnTo>
                    <a:pt x="15745" y="1927"/>
                  </a:lnTo>
                  <a:lnTo>
                    <a:pt x="15731" y="1927"/>
                  </a:lnTo>
                  <a:lnTo>
                    <a:pt x="15674" y="1911"/>
                  </a:lnTo>
                  <a:lnTo>
                    <a:pt x="15632" y="1880"/>
                  </a:lnTo>
                  <a:lnTo>
                    <a:pt x="15547" y="1817"/>
                  </a:lnTo>
                  <a:lnTo>
                    <a:pt x="15505" y="1801"/>
                  </a:lnTo>
                  <a:lnTo>
                    <a:pt x="15491" y="1786"/>
                  </a:lnTo>
                  <a:lnTo>
                    <a:pt x="15463" y="1786"/>
                  </a:lnTo>
                  <a:lnTo>
                    <a:pt x="15449" y="1801"/>
                  </a:lnTo>
                  <a:lnTo>
                    <a:pt x="15435" y="1817"/>
                  </a:lnTo>
                  <a:lnTo>
                    <a:pt x="15421" y="1864"/>
                  </a:lnTo>
                  <a:lnTo>
                    <a:pt x="15364" y="1974"/>
                  </a:lnTo>
                  <a:lnTo>
                    <a:pt x="15350" y="2021"/>
                  </a:lnTo>
                  <a:lnTo>
                    <a:pt x="15308" y="2052"/>
                  </a:lnTo>
                  <a:lnTo>
                    <a:pt x="15265" y="2068"/>
                  </a:lnTo>
                  <a:lnTo>
                    <a:pt x="15040" y="2068"/>
                  </a:lnTo>
                  <a:lnTo>
                    <a:pt x="14983" y="2068"/>
                  </a:lnTo>
                  <a:lnTo>
                    <a:pt x="14927" y="2052"/>
                  </a:lnTo>
                  <a:lnTo>
                    <a:pt x="14884" y="2021"/>
                  </a:lnTo>
                  <a:lnTo>
                    <a:pt x="14842" y="1989"/>
                  </a:lnTo>
                  <a:lnTo>
                    <a:pt x="14814" y="1942"/>
                  </a:lnTo>
                  <a:lnTo>
                    <a:pt x="14800" y="1895"/>
                  </a:lnTo>
                  <a:lnTo>
                    <a:pt x="14757" y="1864"/>
                  </a:lnTo>
                  <a:lnTo>
                    <a:pt x="14715" y="1848"/>
                  </a:lnTo>
                  <a:lnTo>
                    <a:pt x="14546" y="1848"/>
                  </a:lnTo>
                  <a:lnTo>
                    <a:pt x="14489" y="1848"/>
                  </a:lnTo>
                  <a:lnTo>
                    <a:pt x="14447" y="1880"/>
                  </a:lnTo>
                  <a:lnTo>
                    <a:pt x="14334" y="1958"/>
                  </a:lnTo>
                  <a:lnTo>
                    <a:pt x="14320" y="1974"/>
                  </a:lnTo>
                  <a:lnTo>
                    <a:pt x="14306" y="1974"/>
                  </a:lnTo>
                  <a:lnTo>
                    <a:pt x="14292" y="1958"/>
                  </a:lnTo>
                  <a:lnTo>
                    <a:pt x="14292" y="1927"/>
                  </a:lnTo>
                  <a:lnTo>
                    <a:pt x="14292" y="1911"/>
                  </a:lnTo>
                  <a:lnTo>
                    <a:pt x="14278" y="1848"/>
                  </a:lnTo>
                  <a:lnTo>
                    <a:pt x="14250" y="1801"/>
                  </a:lnTo>
                  <a:lnTo>
                    <a:pt x="14193" y="1739"/>
                  </a:lnTo>
                  <a:lnTo>
                    <a:pt x="14137" y="1707"/>
                  </a:lnTo>
                  <a:lnTo>
                    <a:pt x="14094" y="1692"/>
                  </a:lnTo>
                  <a:lnTo>
                    <a:pt x="14066" y="1692"/>
                  </a:lnTo>
                  <a:lnTo>
                    <a:pt x="14010" y="1707"/>
                  </a:lnTo>
                  <a:lnTo>
                    <a:pt x="13967" y="1739"/>
                  </a:lnTo>
                  <a:lnTo>
                    <a:pt x="13911" y="1801"/>
                  </a:lnTo>
                  <a:lnTo>
                    <a:pt x="13826" y="1880"/>
                  </a:lnTo>
                  <a:lnTo>
                    <a:pt x="13713" y="1958"/>
                  </a:lnTo>
                  <a:lnTo>
                    <a:pt x="13615" y="2036"/>
                  </a:lnTo>
                  <a:lnTo>
                    <a:pt x="13502" y="2115"/>
                  </a:lnTo>
                  <a:lnTo>
                    <a:pt x="13474" y="2130"/>
                  </a:lnTo>
                  <a:lnTo>
                    <a:pt x="13488" y="2099"/>
                  </a:lnTo>
                  <a:lnTo>
                    <a:pt x="13558" y="1974"/>
                  </a:lnTo>
                  <a:lnTo>
                    <a:pt x="13601" y="1927"/>
                  </a:lnTo>
                  <a:lnTo>
                    <a:pt x="13643" y="1895"/>
                  </a:lnTo>
                  <a:lnTo>
                    <a:pt x="13685" y="1864"/>
                  </a:lnTo>
                  <a:lnTo>
                    <a:pt x="13727" y="1833"/>
                  </a:lnTo>
                  <a:lnTo>
                    <a:pt x="13770" y="1786"/>
                  </a:lnTo>
                  <a:lnTo>
                    <a:pt x="13911" y="1519"/>
                  </a:lnTo>
                  <a:lnTo>
                    <a:pt x="13981" y="1410"/>
                  </a:lnTo>
                  <a:lnTo>
                    <a:pt x="14038" y="1347"/>
                  </a:lnTo>
                  <a:lnTo>
                    <a:pt x="14108" y="1253"/>
                  </a:lnTo>
                  <a:lnTo>
                    <a:pt x="14179" y="1128"/>
                  </a:lnTo>
                  <a:lnTo>
                    <a:pt x="14207" y="1081"/>
                  </a:lnTo>
                  <a:lnTo>
                    <a:pt x="14207" y="1018"/>
                  </a:lnTo>
                  <a:lnTo>
                    <a:pt x="14165" y="752"/>
                  </a:lnTo>
                  <a:lnTo>
                    <a:pt x="14137" y="705"/>
                  </a:lnTo>
                  <a:lnTo>
                    <a:pt x="14108" y="658"/>
                  </a:lnTo>
                  <a:lnTo>
                    <a:pt x="13911" y="501"/>
                  </a:lnTo>
                  <a:lnTo>
                    <a:pt x="13812" y="439"/>
                  </a:lnTo>
                  <a:lnTo>
                    <a:pt x="13713" y="407"/>
                  </a:lnTo>
                  <a:lnTo>
                    <a:pt x="13685" y="376"/>
                  </a:lnTo>
                  <a:lnTo>
                    <a:pt x="13671" y="345"/>
                  </a:lnTo>
                  <a:lnTo>
                    <a:pt x="13643" y="251"/>
                  </a:lnTo>
                  <a:lnTo>
                    <a:pt x="13558" y="63"/>
                  </a:lnTo>
                  <a:lnTo>
                    <a:pt x="13516" y="16"/>
                  </a:lnTo>
                  <a:lnTo>
                    <a:pt x="13474" y="0"/>
                  </a:lnTo>
                  <a:lnTo>
                    <a:pt x="13304" y="0"/>
                  </a:lnTo>
                  <a:lnTo>
                    <a:pt x="13262" y="16"/>
                  </a:lnTo>
                  <a:lnTo>
                    <a:pt x="13205" y="47"/>
                  </a:lnTo>
                  <a:lnTo>
                    <a:pt x="13008" y="266"/>
                  </a:lnTo>
                  <a:lnTo>
                    <a:pt x="12980" y="313"/>
                  </a:lnTo>
                  <a:lnTo>
                    <a:pt x="12966" y="376"/>
                  </a:lnTo>
                  <a:lnTo>
                    <a:pt x="12923" y="548"/>
                  </a:lnTo>
                  <a:lnTo>
                    <a:pt x="12895" y="611"/>
                  </a:lnTo>
                  <a:lnTo>
                    <a:pt x="12853" y="642"/>
                  </a:lnTo>
                  <a:lnTo>
                    <a:pt x="12613" y="815"/>
                  </a:lnTo>
                  <a:lnTo>
                    <a:pt x="12557" y="830"/>
                  </a:lnTo>
                  <a:lnTo>
                    <a:pt x="12514" y="815"/>
                  </a:lnTo>
                  <a:lnTo>
                    <a:pt x="12401" y="721"/>
                  </a:lnTo>
                  <a:lnTo>
                    <a:pt x="12345" y="705"/>
                  </a:lnTo>
                  <a:lnTo>
                    <a:pt x="12303" y="721"/>
                  </a:lnTo>
                  <a:lnTo>
                    <a:pt x="12063" y="830"/>
                  </a:lnTo>
                  <a:lnTo>
                    <a:pt x="11964" y="877"/>
                  </a:lnTo>
                  <a:lnTo>
                    <a:pt x="11710" y="1049"/>
                  </a:lnTo>
                  <a:lnTo>
                    <a:pt x="11625" y="1128"/>
                  </a:lnTo>
                  <a:lnTo>
                    <a:pt x="11498" y="1269"/>
                  </a:lnTo>
                  <a:lnTo>
                    <a:pt x="11470" y="1316"/>
                  </a:lnTo>
                  <a:lnTo>
                    <a:pt x="11442" y="1363"/>
                  </a:lnTo>
                  <a:lnTo>
                    <a:pt x="11400" y="1707"/>
                  </a:lnTo>
                  <a:lnTo>
                    <a:pt x="11371" y="1754"/>
                  </a:lnTo>
                  <a:lnTo>
                    <a:pt x="11329" y="1786"/>
                  </a:lnTo>
                  <a:lnTo>
                    <a:pt x="10892" y="1911"/>
                  </a:lnTo>
                  <a:lnTo>
                    <a:pt x="10835" y="1927"/>
                  </a:lnTo>
                  <a:lnTo>
                    <a:pt x="10807" y="1974"/>
                  </a:lnTo>
                  <a:lnTo>
                    <a:pt x="10793" y="2021"/>
                  </a:lnTo>
                  <a:lnTo>
                    <a:pt x="10779" y="2068"/>
                  </a:lnTo>
                  <a:lnTo>
                    <a:pt x="10765" y="2130"/>
                  </a:lnTo>
                  <a:lnTo>
                    <a:pt x="10765" y="2397"/>
                  </a:lnTo>
                  <a:lnTo>
                    <a:pt x="10751" y="2428"/>
                  </a:lnTo>
                  <a:lnTo>
                    <a:pt x="10737" y="2412"/>
                  </a:lnTo>
                  <a:lnTo>
                    <a:pt x="10694" y="2381"/>
                  </a:lnTo>
                  <a:lnTo>
                    <a:pt x="10638" y="2365"/>
                  </a:lnTo>
                  <a:lnTo>
                    <a:pt x="10539" y="2318"/>
                  </a:lnTo>
                  <a:lnTo>
                    <a:pt x="10497" y="2318"/>
                  </a:lnTo>
                  <a:lnTo>
                    <a:pt x="10454" y="2350"/>
                  </a:lnTo>
                  <a:lnTo>
                    <a:pt x="10384" y="2475"/>
                  </a:lnTo>
                  <a:lnTo>
                    <a:pt x="10356" y="2506"/>
                  </a:lnTo>
                  <a:lnTo>
                    <a:pt x="10327" y="2506"/>
                  </a:lnTo>
                  <a:lnTo>
                    <a:pt x="10313" y="2491"/>
                  </a:lnTo>
                  <a:lnTo>
                    <a:pt x="10285" y="2459"/>
                  </a:lnTo>
                  <a:lnTo>
                    <a:pt x="10285" y="2412"/>
                  </a:lnTo>
                  <a:lnTo>
                    <a:pt x="10271" y="2381"/>
                  </a:lnTo>
                  <a:lnTo>
                    <a:pt x="10243" y="2334"/>
                  </a:lnTo>
                  <a:lnTo>
                    <a:pt x="10186" y="2271"/>
                  </a:lnTo>
                  <a:lnTo>
                    <a:pt x="10144" y="2240"/>
                  </a:lnTo>
                  <a:lnTo>
                    <a:pt x="10116" y="2224"/>
                  </a:lnTo>
                  <a:lnTo>
                    <a:pt x="10073" y="2240"/>
                  </a:lnTo>
                  <a:lnTo>
                    <a:pt x="10059" y="2287"/>
                  </a:lnTo>
                  <a:lnTo>
                    <a:pt x="10017" y="2397"/>
                  </a:lnTo>
                  <a:lnTo>
                    <a:pt x="10003" y="2522"/>
                  </a:lnTo>
                  <a:lnTo>
                    <a:pt x="10003" y="2631"/>
                  </a:lnTo>
                  <a:lnTo>
                    <a:pt x="10003" y="2757"/>
                  </a:lnTo>
                  <a:lnTo>
                    <a:pt x="10003" y="2929"/>
                  </a:lnTo>
                  <a:lnTo>
                    <a:pt x="9989" y="2992"/>
                  </a:lnTo>
                  <a:lnTo>
                    <a:pt x="9975" y="3039"/>
                  </a:lnTo>
                  <a:lnTo>
                    <a:pt x="9961" y="3039"/>
                  </a:lnTo>
                  <a:lnTo>
                    <a:pt x="9932" y="3039"/>
                  </a:lnTo>
                  <a:lnTo>
                    <a:pt x="9904" y="3007"/>
                  </a:lnTo>
                  <a:lnTo>
                    <a:pt x="9890" y="2976"/>
                  </a:lnTo>
                  <a:lnTo>
                    <a:pt x="9876" y="2913"/>
                  </a:lnTo>
                  <a:lnTo>
                    <a:pt x="9876" y="2851"/>
                  </a:lnTo>
                  <a:lnTo>
                    <a:pt x="9918" y="2663"/>
                  </a:lnTo>
                  <a:lnTo>
                    <a:pt x="9932" y="2616"/>
                  </a:lnTo>
                  <a:lnTo>
                    <a:pt x="9918" y="2553"/>
                  </a:lnTo>
                  <a:lnTo>
                    <a:pt x="9890" y="2444"/>
                  </a:lnTo>
                  <a:lnTo>
                    <a:pt x="9862" y="2318"/>
                  </a:lnTo>
                  <a:lnTo>
                    <a:pt x="9862" y="2287"/>
                  </a:lnTo>
                  <a:lnTo>
                    <a:pt x="9848" y="2240"/>
                  </a:lnTo>
                  <a:lnTo>
                    <a:pt x="9819" y="2209"/>
                  </a:lnTo>
                  <a:lnTo>
                    <a:pt x="9707" y="2177"/>
                  </a:lnTo>
                  <a:lnTo>
                    <a:pt x="9608" y="2146"/>
                  </a:lnTo>
                  <a:lnTo>
                    <a:pt x="9509" y="2146"/>
                  </a:lnTo>
                  <a:lnTo>
                    <a:pt x="9467" y="2162"/>
                  </a:lnTo>
                  <a:lnTo>
                    <a:pt x="9439" y="2209"/>
                  </a:lnTo>
                  <a:lnTo>
                    <a:pt x="9326" y="2631"/>
                  </a:lnTo>
                  <a:lnTo>
                    <a:pt x="9312" y="2678"/>
                  </a:lnTo>
                  <a:lnTo>
                    <a:pt x="9283" y="2725"/>
                  </a:lnTo>
                  <a:lnTo>
                    <a:pt x="9227" y="2819"/>
                  </a:lnTo>
                  <a:lnTo>
                    <a:pt x="9199" y="2866"/>
                  </a:lnTo>
                  <a:lnTo>
                    <a:pt x="9199" y="2913"/>
                  </a:lnTo>
                  <a:lnTo>
                    <a:pt x="9199" y="2976"/>
                  </a:lnTo>
                  <a:lnTo>
                    <a:pt x="9227" y="3007"/>
                  </a:lnTo>
                  <a:lnTo>
                    <a:pt x="9241" y="3070"/>
                  </a:lnTo>
                  <a:lnTo>
                    <a:pt x="9241" y="3133"/>
                  </a:lnTo>
                  <a:lnTo>
                    <a:pt x="9241" y="3242"/>
                  </a:lnTo>
                  <a:lnTo>
                    <a:pt x="9241" y="3336"/>
                  </a:lnTo>
                  <a:lnTo>
                    <a:pt x="9255" y="3383"/>
                  </a:lnTo>
                  <a:lnTo>
                    <a:pt x="9283" y="3415"/>
                  </a:lnTo>
                  <a:lnTo>
                    <a:pt x="9410" y="3556"/>
                  </a:lnTo>
                  <a:lnTo>
                    <a:pt x="9439" y="3603"/>
                  </a:lnTo>
                  <a:lnTo>
                    <a:pt x="9424" y="3665"/>
                  </a:lnTo>
                  <a:lnTo>
                    <a:pt x="9340" y="3791"/>
                  </a:lnTo>
                  <a:lnTo>
                    <a:pt x="9326" y="3806"/>
                  </a:lnTo>
                  <a:lnTo>
                    <a:pt x="9312" y="3806"/>
                  </a:lnTo>
                  <a:lnTo>
                    <a:pt x="9297" y="3806"/>
                  </a:lnTo>
                  <a:lnTo>
                    <a:pt x="9269" y="3791"/>
                  </a:lnTo>
                  <a:lnTo>
                    <a:pt x="9142" y="3650"/>
                  </a:lnTo>
                  <a:lnTo>
                    <a:pt x="9058" y="3571"/>
                  </a:lnTo>
                  <a:lnTo>
                    <a:pt x="8874" y="3415"/>
                  </a:lnTo>
                  <a:lnTo>
                    <a:pt x="8832" y="3383"/>
                  </a:lnTo>
                  <a:lnTo>
                    <a:pt x="8775" y="3383"/>
                  </a:lnTo>
                  <a:lnTo>
                    <a:pt x="8677" y="3383"/>
                  </a:lnTo>
                  <a:lnTo>
                    <a:pt x="8564" y="3383"/>
                  </a:lnTo>
                  <a:lnTo>
                    <a:pt x="8550" y="3383"/>
                  </a:lnTo>
                  <a:lnTo>
                    <a:pt x="8521" y="3383"/>
                  </a:lnTo>
                  <a:lnTo>
                    <a:pt x="8507" y="3399"/>
                  </a:lnTo>
                  <a:lnTo>
                    <a:pt x="8493" y="3415"/>
                  </a:lnTo>
                  <a:lnTo>
                    <a:pt x="8493" y="3446"/>
                  </a:lnTo>
                  <a:lnTo>
                    <a:pt x="8493" y="3540"/>
                  </a:lnTo>
                  <a:lnTo>
                    <a:pt x="8479" y="3603"/>
                  </a:lnTo>
                  <a:lnTo>
                    <a:pt x="8451" y="3650"/>
                  </a:lnTo>
                  <a:lnTo>
                    <a:pt x="8409" y="3665"/>
                  </a:lnTo>
                  <a:lnTo>
                    <a:pt x="8366" y="3650"/>
                  </a:lnTo>
                  <a:lnTo>
                    <a:pt x="8324" y="3634"/>
                  </a:lnTo>
                  <a:lnTo>
                    <a:pt x="8282" y="3618"/>
                  </a:lnTo>
                  <a:lnTo>
                    <a:pt x="8225" y="3634"/>
                  </a:lnTo>
                  <a:lnTo>
                    <a:pt x="8197" y="3650"/>
                  </a:lnTo>
                  <a:lnTo>
                    <a:pt x="8084" y="3712"/>
                  </a:lnTo>
                  <a:lnTo>
                    <a:pt x="8056" y="3728"/>
                  </a:lnTo>
                  <a:lnTo>
                    <a:pt x="7999" y="3744"/>
                  </a:lnTo>
                  <a:lnTo>
                    <a:pt x="7943" y="3759"/>
                  </a:lnTo>
                  <a:lnTo>
                    <a:pt x="7929" y="3759"/>
                  </a:lnTo>
                  <a:lnTo>
                    <a:pt x="7872" y="3744"/>
                  </a:lnTo>
                  <a:lnTo>
                    <a:pt x="7830" y="3728"/>
                  </a:lnTo>
                  <a:lnTo>
                    <a:pt x="7788" y="3697"/>
                  </a:lnTo>
                  <a:lnTo>
                    <a:pt x="7746" y="3712"/>
                  </a:lnTo>
                  <a:lnTo>
                    <a:pt x="7703" y="3728"/>
                  </a:lnTo>
                  <a:lnTo>
                    <a:pt x="7604" y="3791"/>
                  </a:lnTo>
                  <a:lnTo>
                    <a:pt x="7492" y="3885"/>
                  </a:lnTo>
                  <a:lnTo>
                    <a:pt x="7407" y="3947"/>
                  </a:lnTo>
                  <a:lnTo>
                    <a:pt x="7224" y="4041"/>
                  </a:lnTo>
                  <a:lnTo>
                    <a:pt x="7139" y="4073"/>
                  </a:lnTo>
                  <a:lnTo>
                    <a:pt x="7111" y="4088"/>
                  </a:lnTo>
                  <a:lnTo>
                    <a:pt x="7082" y="4120"/>
                  </a:lnTo>
                  <a:lnTo>
                    <a:pt x="7054" y="4229"/>
                  </a:lnTo>
                  <a:lnTo>
                    <a:pt x="7026" y="4276"/>
                  </a:lnTo>
                  <a:lnTo>
                    <a:pt x="6998" y="4292"/>
                  </a:lnTo>
                  <a:lnTo>
                    <a:pt x="6970" y="4276"/>
                  </a:lnTo>
                  <a:lnTo>
                    <a:pt x="6927" y="4245"/>
                  </a:lnTo>
                  <a:lnTo>
                    <a:pt x="6871" y="4182"/>
                  </a:lnTo>
                  <a:lnTo>
                    <a:pt x="6857" y="4151"/>
                  </a:lnTo>
                  <a:lnTo>
                    <a:pt x="6857" y="4120"/>
                  </a:lnTo>
                  <a:lnTo>
                    <a:pt x="6871" y="4104"/>
                  </a:lnTo>
                  <a:lnTo>
                    <a:pt x="6927" y="4026"/>
                  </a:lnTo>
                  <a:lnTo>
                    <a:pt x="6955" y="3979"/>
                  </a:lnTo>
                  <a:lnTo>
                    <a:pt x="6970" y="3932"/>
                  </a:lnTo>
                  <a:lnTo>
                    <a:pt x="6970" y="3900"/>
                  </a:lnTo>
                  <a:lnTo>
                    <a:pt x="6955" y="3853"/>
                  </a:lnTo>
                  <a:lnTo>
                    <a:pt x="6913" y="3806"/>
                  </a:lnTo>
                  <a:lnTo>
                    <a:pt x="6885" y="3791"/>
                  </a:lnTo>
                  <a:lnTo>
                    <a:pt x="6800" y="3759"/>
                  </a:lnTo>
                  <a:lnTo>
                    <a:pt x="6701" y="3759"/>
                  </a:lnTo>
                  <a:lnTo>
                    <a:pt x="6673" y="3759"/>
                  </a:lnTo>
                  <a:lnTo>
                    <a:pt x="6659" y="3759"/>
                  </a:lnTo>
                  <a:lnTo>
                    <a:pt x="6645" y="3775"/>
                  </a:lnTo>
                  <a:lnTo>
                    <a:pt x="6645" y="3791"/>
                  </a:lnTo>
                  <a:lnTo>
                    <a:pt x="6645" y="3822"/>
                  </a:lnTo>
                  <a:lnTo>
                    <a:pt x="6659" y="3853"/>
                  </a:lnTo>
                  <a:lnTo>
                    <a:pt x="6687" y="3916"/>
                  </a:lnTo>
                  <a:lnTo>
                    <a:pt x="6687" y="3979"/>
                  </a:lnTo>
                  <a:lnTo>
                    <a:pt x="6687" y="4073"/>
                  </a:lnTo>
                  <a:lnTo>
                    <a:pt x="6701" y="4135"/>
                  </a:lnTo>
                  <a:lnTo>
                    <a:pt x="6716" y="4198"/>
                  </a:lnTo>
                  <a:lnTo>
                    <a:pt x="6730" y="4245"/>
                  </a:lnTo>
                  <a:lnTo>
                    <a:pt x="6744" y="4292"/>
                  </a:lnTo>
                  <a:lnTo>
                    <a:pt x="6744" y="4354"/>
                  </a:lnTo>
                  <a:lnTo>
                    <a:pt x="6716" y="4464"/>
                  </a:lnTo>
                  <a:lnTo>
                    <a:pt x="6687" y="4495"/>
                  </a:lnTo>
                  <a:lnTo>
                    <a:pt x="6673" y="4495"/>
                  </a:lnTo>
                  <a:lnTo>
                    <a:pt x="6659" y="4480"/>
                  </a:lnTo>
                  <a:lnTo>
                    <a:pt x="6617" y="4464"/>
                  </a:lnTo>
                  <a:lnTo>
                    <a:pt x="6560" y="4448"/>
                  </a:lnTo>
                  <a:lnTo>
                    <a:pt x="6546" y="4448"/>
                  </a:lnTo>
                  <a:lnTo>
                    <a:pt x="6490" y="4464"/>
                  </a:lnTo>
                  <a:lnTo>
                    <a:pt x="6448" y="4480"/>
                  </a:lnTo>
                  <a:lnTo>
                    <a:pt x="6363" y="4558"/>
                  </a:lnTo>
                  <a:lnTo>
                    <a:pt x="6321" y="4574"/>
                  </a:lnTo>
                  <a:lnTo>
                    <a:pt x="6236" y="4636"/>
                  </a:lnTo>
                  <a:lnTo>
                    <a:pt x="6222" y="4683"/>
                  </a:lnTo>
                  <a:lnTo>
                    <a:pt x="6236" y="4730"/>
                  </a:lnTo>
                  <a:lnTo>
                    <a:pt x="6321" y="4934"/>
                  </a:lnTo>
                  <a:lnTo>
                    <a:pt x="6335" y="4965"/>
                  </a:lnTo>
                  <a:lnTo>
                    <a:pt x="6306" y="4950"/>
                  </a:lnTo>
                  <a:lnTo>
                    <a:pt x="6264" y="4918"/>
                  </a:lnTo>
                  <a:lnTo>
                    <a:pt x="6222" y="4903"/>
                  </a:lnTo>
                  <a:lnTo>
                    <a:pt x="6123" y="4903"/>
                  </a:lnTo>
                  <a:lnTo>
                    <a:pt x="6067" y="4903"/>
                  </a:lnTo>
                  <a:lnTo>
                    <a:pt x="6024" y="4887"/>
                  </a:lnTo>
                  <a:lnTo>
                    <a:pt x="5982" y="4856"/>
                  </a:lnTo>
                  <a:lnTo>
                    <a:pt x="5940" y="4856"/>
                  </a:lnTo>
                  <a:lnTo>
                    <a:pt x="5926" y="4871"/>
                  </a:lnTo>
                  <a:lnTo>
                    <a:pt x="5940" y="4934"/>
                  </a:lnTo>
                  <a:lnTo>
                    <a:pt x="5940" y="4950"/>
                  </a:lnTo>
                  <a:lnTo>
                    <a:pt x="5897" y="4934"/>
                  </a:lnTo>
                  <a:lnTo>
                    <a:pt x="5770" y="4887"/>
                  </a:lnTo>
                  <a:lnTo>
                    <a:pt x="5728" y="4871"/>
                  </a:lnTo>
                  <a:lnTo>
                    <a:pt x="5700" y="4824"/>
                  </a:lnTo>
                  <a:lnTo>
                    <a:pt x="5672" y="4730"/>
                  </a:lnTo>
                  <a:lnTo>
                    <a:pt x="5672" y="4683"/>
                  </a:lnTo>
                  <a:lnTo>
                    <a:pt x="5686" y="4636"/>
                  </a:lnTo>
                  <a:lnTo>
                    <a:pt x="5714" y="4605"/>
                  </a:lnTo>
                  <a:lnTo>
                    <a:pt x="5728" y="4558"/>
                  </a:lnTo>
                  <a:lnTo>
                    <a:pt x="5714" y="4527"/>
                  </a:lnTo>
                  <a:lnTo>
                    <a:pt x="5672" y="4495"/>
                  </a:lnTo>
                  <a:lnTo>
                    <a:pt x="5643" y="4480"/>
                  </a:lnTo>
                  <a:lnTo>
                    <a:pt x="5545" y="4401"/>
                  </a:lnTo>
                  <a:lnTo>
                    <a:pt x="5488" y="4339"/>
                  </a:lnTo>
                  <a:lnTo>
                    <a:pt x="5418" y="4260"/>
                  </a:lnTo>
                  <a:lnTo>
                    <a:pt x="5404" y="4229"/>
                  </a:lnTo>
                  <a:lnTo>
                    <a:pt x="5418" y="4213"/>
                  </a:lnTo>
                  <a:lnTo>
                    <a:pt x="5446" y="4229"/>
                  </a:lnTo>
                  <a:lnTo>
                    <a:pt x="5488" y="4260"/>
                  </a:lnTo>
                  <a:lnTo>
                    <a:pt x="5530" y="4276"/>
                  </a:lnTo>
                  <a:lnTo>
                    <a:pt x="5573" y="4292"/>
                  </a:lnTo>
                  <a:lnTo>
                    <a:pt x="5601" y="4292"/>
                  </a:lnTo>
                  <a:lnTo>
                    <a:pt x="5643" y="4307"/>
                  </a:lnTo>
                  <a:lnTo>
                    <a:pt x="5686" y="4354"/>
                  </a:lnTo>
                  <a:lnTo>
                    <a:pt x="5700" y="4386"/>
                  </a:lnTo>
                  <a:lnTo>
                    <a:pt x="5728" y="4433"/>
                  </a:lnTo>
                  <a:lnTo>
                    <a:pt x="5784" y="4464"/>
                  </a:lnTo>
                  <a:lnTo>
                    <a:pt x="5940" y="4511"/>
                  </a:lnTo>
                  <a:lnTo>
                    <a:pt x="5996" y="4511"/>
                  </a:lnTo>
                  <a:lnTo>
                    <a:pt x="6053" y="4511"/>
                  </a:lnTo>
                  <a:lnTo>
                    <a:pt x="6151" y="4464"/>
                  </a:lnTo>
                  <a:lnTo>
                    <a:pt x="6264" y="4417"/>
                  </a:lnTo>
                  <a:lnTo>
                    <a:pt x="6292" y="4401"/>
                  </a:lnTo>
                  <a:lnTo>
                    <a:pt x="6335" y="4370"/>
                  </a:lnTo>
                  <a:lnTo>
                    <a:pt x="6363" y="4307"/>
                  </a:lnTo>
                  <a:lnTo>
                    <a:pt x="6391" y="4198"/>
                  </a:lnTo>
                  <a:lnTo>
                    <a:pt x="6391" y="4151"/>
                  </a:lnTo>
                  <a:lnTo>
                    <a:pt x="6377" y="4104"/>
                  </a:lnTo>
                  <a:lnTo>
                    <a:pt x="6179" y="3885"/>
                  </a:lnTo>
                  <a:lnTo>
                    <a:pt x="6095" y="3806"/>
                  </a:lnTo>
                  <a:lnTo>
                    <a:pt x="5982" y="3712"/>
                  </a:lnTo>
                  <a:lnTo>
                    <a:pt x="5897" y="3634"/>
                  </a:lnTo>
                  <a:lnTo>
                    <a:pt x="5827" y="3571"/>
                  </a:lnTo>
                  <a:lnTo>
                    <a:pt x="5784" y="3540"/>
                  </a:lnTo>
                  <a:lnTo>
                    <a:pt x="5742" y="3509"/>
                  </a:lnTo>
                  <a:lnTo>
                    <a:pt x="5643" y="3477"/>
                  </a:lnTo>
                  <a:lnTo>
                    <a:pt x="5559" y="3446"/>
                  </a:lnTo>
                  <a:lnTo>
                    <a:pt x="5530" y="3430"/>
                  </a:lnTo>
                  <a:lnTo>
                    <a:pt x="5516" y="3383"/>
                  </a:lnTo>
                  <a:lnTo>
                    <a:pt x="5516" y="3368"/>
                  </a:lnTo>
                  <a:lnTo>
                    <a:pt x="5516" y="3336"/>
                  </a:lnTo>
                  <a:lnTo>
                    <a:pt x="5502" y="3321"/>
                  </a:lnTo>
                  <a:lnTo>
                    <a:pt x="5488" y="3305"/>
                  </a:lnTo>
                  <a:lnTo>
                    <a:pt x="5460" y="3305"/>
                  </a:lnTo>
                  <a:lnTo>
                    <a:pt x="5432" y="3305"/>
                  </a:lnTo>
                  <a:lnTo>
                    <a:pt x="5319" y="3305"/>
                  </a:lnTo>
                  <a:lnTo>
                    <a:pt x="5305" y="3305"/>
                  </a:lnTo>
                  <a:lnTo>
                    <a:pt x="5234" y="3305"/>
                  </a:lnTo>
                  <a:lnTo>
                    <a:pt x="5206" y="3258"/>
                  </a:lnTo>
                  <a:lnTo>
                    <a:pt x="5178" y="3227"/>
                  </a:lnTo>
                  <a:lnTo>
                    <a:pt x="5178" y="3180"/>
                  </a:lnTo>
                  <a:lnTo>
                    <a:pt x="5192" y="3086"/>
                  </a:lnTo>
                  <a:lnTo>
                    <a:pt x="5220" y="3054"/>
                  </a:lnTo>
                  <a:lnTo>
                    <a:pt x="5220" y="3007"/>
                  </a:lnTo>
                  <a:lnTo>
                    <a:pt x="5206" y="2960"/>
                  </a:lnTo>
                  <a:lnTo>
                    <a:pt x="5135" y="2882"/>
                  </a:lnTo>
                  <a:lnTo>
                    <a:pt x="5079" y="2804"/>
                  </a:lnTo>
                  <a:lnTo>
                    <a:pt x="5051" y="2804"/>
                  </a:lnTo>
                  <a:lnTo>
                    <a:pt x="5037" y="2788"/>
                  </a:lnTo>
                  <a:lnTo>
                    <a:pt x="5008" y="2804"/>
                  </a:lnTo>
                  <a:lnTo>
                    <a:pt x="4994" y="2804"/>
                  </a:lnTo>
                  <a:lnTo>
                    <a:pt x="4938" y="2882"/>
                  </a:lnTo>
                  <a:lnTo>
                    <a:pt x="4896" y="2898"/>
                  </a:lnTo>
                  <a:lnTo>
                    <a:pt x="4839" y="2898"/>
                  </a:lnTo>
                  <a:lnTo>
                    <a:pt x="4811" y="2866"/>
                  </a:lnTo>
                  <a:lnTo>
                    <a:pt x="4726" y="2835"/>
                  </a:lnTo>
                  <a:lnTo>
                    <a:pt x="4628" y="2835"/>
                  </a:lnTo>
                  <a:lnTo>
                    <a:pt x="4613" y="2835"/>
                  </a:lnTo>
                  <a:lnTo>
                    <a:pt x="4557" y="2851"/>
                  </a:lnTo>
                  <a:lnTo>
                    <a:pt x="4515" y="2882"/>
                  </a:lnTo>
                  <a:lnTo>
                    <a:pt x="4458" y="2945"/>
                  </a:lnTo>
                  <a:lnTo>
                    <a:pt x="4416" y="2976"/>
                  </a:lnTo>
                  <a:lnTo>
                    <a:pt x="4374" y="2992"/>
                  </a:lnTo>
                  <a:lnTo>
                    <a:pt x="4303" y="2992"/>
                  </a:lnTo>
                  <a:lnTo>
                    <a:pt x="4275" y="3007"/>
                  </a:lnTo>
                  <a:lnTo>
                    <a:pt x="4233" y="3039"/>
                  </a:lnTo>
                  <a:lnTo>
                    <a:pt x="4204" y="3054"/>
                  </a:lnTo>
                  <a:lnTo>
                    <a:pt x="4176" y="3070"/>
                  </a:lnTo>
                  <a:lnTo>
                    <a:pt x="4134" y="3086"/>
                  </a:lnTo>
                  <a:lnTo>
                    <a:pt x="4120" y="3133"/>
                  </a:lnTo>
                  <a:lnTo>
                    <a:pt x="4077" y="3242"/>
                  </a:lnTo>
                  <a:lnTo>
                    <a:pt x="4049" y="3289"/>
                  </a:lnTo>
                  <a:lnTo>
                    <a:pt x="4007" y="3305"/>
                  </a:lnTo>
                  <a:lnTo>
                    <a:pt x="3922" y="3305"/>
                  </a:lnTo>
                  <a:lnTo>
                    <a:pt x="3866" y="3321"/>
                  </a:lnTo>
                  <a:lnTo>
                    <a:pt x="3837" y="3368"/>
                  </a:lnTo>
                  <a:lnTo>
                    <a:pt x="3809" y="3477"/>
                  </a:lnTo>
                  <a:lnTo>
                    <a:pt x="3795" y="3571"/>
                  </a:lnTo>
                  <a:lnTo>
                    <a:pt x="3767" y="3603"/>
                  </a:lnTo>
                  <a:lnTo>
                    <a:pt x="3739" y="3603"/>
                  </a:lnTo>
                  <a:lnTo>
                    <a:pt x="3711" y="3603"/>
                  </a:lnTo>
                  <a:lnTo>
                    <a:pt x="3654" y="3618"/>
                  </a:lnTo>
                  <a:lnTo>
                    <a:pt x="3626" y="3665"/>
                  </a:lnTo>
                  <a:lnTo>
                    <a:pt x="3541" y="3791"/>
                  </a:lnTo>
                  <a:lnTo>
                    <a:pt x="3527" y="3838"/>
                  </a:lnTo>
                  <a:lnTo>
                    <a:pt x="3513" y="3900"/>
                  </a:lnTo>
                  <a:lnTo>
                    <a:pt x="3513" y="3932"/>
                  </a:lnTo>
                  <a:lnTo>
                    <a:pt x="3499" y="3994"/>
                  </a:lnTo>
                  <a:lnTo>
                    <a:pt x="3485" y="4041"/>
                  </a:lnTo>
                  <a:lnTo>
                    <a:pt x="3400" y="4166"/>
                  </a:lnTo>
                  <a:lnTo>
                    <a:pt x="3344" y="4276"/>
                  </a:lnTo>
                  <a:lnTo>
                    <a:pt x="3330" y="4323"/>
                  </a:lnTo>
                  <a:lnTo>
                    <a:pt x="3287" y="4433"/>
                  </a:lnTo>
                  <a:lnTo>
                    <a:pt x="3259" y="4464"/>
                  </a:lnTo>
                  <a:lnTo>
                    <a:pt x="3217" y="4589"/>
                  </a:lnTo>
                  <a:lnTo>
                    <a:pt x="3189" y="4621"/>
                  </a:lnTo>
                  <a:lnTo>
                    <a:pt x="3132" y="4730"/>
                  </a:lnTo>
                  <a:lnTo>
                    <a:pt x="2991" y="5012"/>
                  </a:lnTo>
                  <a:lnTo>
                    <a:pt x="2920" y="5106"/>
                  </a:lnTo>
                  <a:lnTo>
                    <a:pt x="2864" y="5169"/>
                  </a:lnTo>
                  <a:lnTo>
                    <a:pt x="2765" y="5247"/>
                  </a:lnTo>
                  <a:lnTo>
                    <a:pt x="2737" y="5263"/>
                  </a:lnTo>
                  <a:lnTo>
                    <a:pt x="2695" y="5294"/>
                  </a:lnTo>
                  <a:lnTo>
                    <a:pt x="2652" y="5341"/>
                  </a:lnTo>
                  <a:lnTo>
                    <a:pt x="2638" y="5388"/>
                  </a:lnTo>
                  <a:lnTo>
                    <a:pt x="2582" y="5482"/>
                  </a:lnTo>
                  <a:lnTo>
                    <a:pt x="2511" y="5561"/>
                  </a:lnTo>
                  <a:lnTo>
                    <a:pt x="2483" y="5592"/>
                  </a:lnTo>
                  <a:lnTo>
                    <a:pt x="2469" y="5639"/>
                  </a:lnTo>
                  <a:lnTo>
                    <a:pt x="2441" y="5733"/>
                  </a:lnTo>
                  <a:lnTo>
                    <a:pt x="2427" y="5764"/>
                  </a:lnTo>
                  <a:lnTo>
                    <a:pt x="2413" y="5827"/>
                  </a:lnTo>
                  <a:lnTo>
                    <a:pt x="2398" y="5889"/>
                  </a:lnTo>
                  <a:lnTo>
                    <a:pt x="2398" y="5921"/>
                  </a:lnTo>
                  <a:lnTo>
                    <a:pt x="2413" y="5983"/>
                  </a:lnTo>
                  <a:lnTo>
                    <a:pt x="2427" y="6030"/>
                  </a:lnTo>
                  <a:lnTo>
                    <a:pt x="2441" y="6077"/>
                  </a:lnTo>
                  <a:lnTo>
                    <a:pt x="2455" y="6140"/>
                  </a:lnTo>
                  <a:lnTo>
                    <a:pt x="2469" y="6203"/>
                  </a:lnTo>
                  <a:lnTo>
                    <a:pt x="2469" y="6218"/>
                  </a:lnTo>
                  <a:lnTo>
                    <a:pt x="2469" y="6344"/>
                  </a:lnTo>
                  <a:lnTo>
                    <a:pt x="2469" y="6375"/>
                  </a:lnTo>
                  <a:lnTo>
                    <a:pt x="2483" y="6422"/>
                  </a:lnTo>
                  <a:lnTo>
                    <a:pt x="2511" y="6469"/>
                  </a:lnTo>
                  <a:lnTo>
                    <a:pt x="2568" y="6485"/>
                  </a:lnTo>
                  <a:lnTo>
                    <a:pt x="2610" y="6500"/>
                  </a:lnTo>
                  <a:lnTo>
                    <a:pt x="2666" y="6516"/>
                  </a:lnTo>
                  <a:lnTo>
                    <a:pt x="2695" y="6516"/>
                  </a:lnTo>
                  <a:lnTo>
                    <a:pt x="2751" y="6500"/>
                  </a:lnTo>
                  <a:lnTo>
                    <a:pt x="2793" y="6485"/>
                  </a:lnTo>
                  <a:lnTo>
                    <a:pt x="2906" y="6391"/>
                  </a:lnTo>
                  <a:lnTo>
                    <a:pt x="2991" y="6328"/>
                  </a:lnTo>
                  <a:lnTo>
                    <a:pt x="3033" y="6297"/>
                  </a:lnTo>
                  <a:lnTo>
                    <a:pt x="3062" y="6281"/>
                  </a:lnTo>
                  <a:lnTo>
                    <a:pt x="3090" y="6265"/>
                  </a:lnTo>
                  <a:lnTo>
                    <a:pt x="3118" y="6234"/>
                  </a:lnTo>
                  <a:lnTo>
                    <a:pt x="3146" y="6187"/>
                  </a:lnTo>
                  <a:lnTo>
                    <a:pt x="3203" y="6093"/>
                  </a:lnTo>
                  <a:lnTo>
                    <a:pt x="3231" y="6062"/>
                  </a:lnTo>
                  <a:lnTo>
                    <a:pt x="3203" y="6093"/>
                  </a:lnTo>
                  <a:lnTo>
                    <a:pt x="3146" y="6187"/>
                  </a:lnTo>
                  <a:lnTo>
                    <a:pt x="3118" y="6234"/>
                  </a:lnTo>
                  <a:lnTo>
                    <a:pt x="3104" y="6328"/>
                  </a:lnTo>
                  <a:lnTo>
                    <a:pt x="3118" y="6422"/>
                  </a:lnTo>
                  <a:lnTo>
                    <a:pt x="3146" y="6469"/>
                  </a:lnTo>
                  <a:lnTo>
                    <a:pt x="3160" y="6516"/>
                  </a:lnTo>
                  <a:lnTo>
                    <a:pt x="3160" y="6579"/>
                  </a:lnTo>
                  <a:lnTo>
                    <a:pt x="3160" y="6610"/>
                  </a:lnTo>
                  <a:lnTo>
                    <a:pt x="3189" y="6735"/>
                  </a:lnTo>
                  <a:lnTo>
                    <a:pt x="3217" y="6845"/>
                  </a:lnTo>
                  <a:lnTo>
                    <a:pt x="3231" y="6939"/>
                  </a:lnTo>
                  <a:lnTo>
                    <a:pt x="3245" y="6986"/>
                  </a:lnTo>
                  <a:lnTo>
                    <a:pt x="3273" y="7017"/>
                  </a:lnTo>
                  <a:lnTo>
                    <a:pt x="3287" y="7064"/>
                  </a:lnTo>
                  <a:lnTo>
                    <a:pt x="3301" y="7096"/>
                  </a:lnTo>
                  <a:lnTo>
                    <a:pt x="3315" y="7127"/>
                  </a:lnTo>
                  <a:lnTo>
                    <a:pt x="3358" y="7127"/>
                  </a:lnTo>
                  <a:lnTo>
                    <a:pt x="3386" y="7127"/>
                  </a:lnTo>
                  <a:lnTo>
                    <a:pt x="3428" y="7127"/>
                  </a:lnTo>
                  <a:lnTo>
                    <a:pt x="3442" y="7096"/>
                  </a:lnTo>
                  <a:lnTo>
                    <a:pt x="3457" y="7064"/>
                  </a:lnTo>
                  <a:lnTo>
                    <a:pt x="3471" y="7017"/>
                  </a:lnTo>
                  <a:lnTo>
                    <a:pt x="3513" y="6986"/>
                  </a:lnTo>
                  <a:lnTo>
                    <a:pt x="3569" y="6986"/>
                  </a:lnTo>
                  <a:lnTo>
                    <a:pt x="3598" y="6986"/>
                  </a:lnTo>
                  <a:lnTo>
                    <a:pt x="3640" y="6970"/>
                  </a:lnTo>
                  <a:lnTo>
                    <a:pt x="3668" y="6923"/>
                  </a:lnTo>
                  <a:lnTo>
                    <a:pt x="3696" y="6876"/>
                  </a:lnTo>
                  <a:lnTo>
                    <a:pt x="3711" y="6829"/>
                  </a:lnTo>
                  <a:lnTo>
                    <a:pt x="3725" y="6767"/>
                  </a:lnTo>
                  <a:lnTo>
                    <a:pt x="3725" y="6579"/>
                  </a:lnTo>
                  <a:lnTo>
                    <a:pt x="3725" y="6453"/>
                  </a:lnTo>
                  <a:lnTo>
                    <a:pt x="3725" y="6438"/>
                  </a:lnTo>
                  <a:lnTo>
                    <a:pt x="3725" y="6391"/>
                  </a:lnTo>
                  <a:lnTo>
                    <a:pt x="3753" y="6375"/>
                  </a:lnTo>
                  <a:lnTo>
                    <a:pt x="3837" y="6344"/>
                  </a:lnTo>
                  <a:lnTo>
                    <a:pt x="3880" y="6312"/>
                  </a:lnTo>
                  <a:lnTo>
                    <a:pt x="3908" y="6281"/>
                  </a:lnTo>
                  <a:lnTo>
                    <a:pt x="3922" y="6234"/>
                  </a:lnTo>
                  <a:lnTo>
                    <a:pt x="3922" y="6203"/>
                  </a:lnTo>
                  <a:lnTo>
                    <a:pt x="3922" y="6140"/>
                  </a:lnTo>
                  <a:lnTo>
                    <a:pt x="3908" y="6077"/>
                  </a:lnTo>
                  <a:lnTo>
                    <a:pt x="3880" y="6046"/>
                  </a:lnTo>
                  <a:lnTo>
                    <a:pt x="3823" y="5952"/>
                  </a:lnTo>
                  <a:lnTo>
                    <a:pt x="3795" y="5905"/>
                  </a:lnTo>
                  <a:lnTo>
                    <a:pt x="3781" y="5842"/>
                  </a:lnTo>
                  <a:lnTo>
                    <a:pt x="3781" y="5733"/>
                  </a:lnTo>
                  <a:lnTo>
                    <a:pt x="3781" y="5608"/>
                  </a:lnTo>
                  <a:lnTo>
                    <a:pt x="3781" y="5514"/>
                  </a:lnTo>
                  <a:lnTo>
                    <a:pt x="3795" y="5451"/>
                  </a:lnTo>
                  <a:lnTo>
                    <a:pt x="3823" y="5404"/>
                  </a:lnTo>
                  <a:lnTo>
                    <a:pt x="3880" y="5341"/>
                  </a:lnTo>
                  <a:lnTo>
                    <a:pt x="3964" y="5263"/>
                  </a:lnTo>
                  <a:lnTo>
                    <a:pt x="4035" y="5185"/>
                  </a:lnTo>
                  <a:lnTo>
                    <a:pt x="4162" y="5106"/>
                  </a:lnTo>
                  <a:lnTo>
                    <a:pt x="4190" y="5059"/>
                  </a:lnTo>
                  <a:lnTo>
                    <a:pt x="4233" y="5012"/>
                  </a:lnTo>
                  <a:lnTo>
                    <a:pt x="4247" y="4965"/>
                  </a:lnTo>
                  <a:lnTo>
                    <a:pt x="4261" y="4918"/>
                  </a:lnTo>
                  <a:lnTo>
                    <a:pt x="4233" y="4871"/>
                  </a:lnTo>
                  <a:lnTo>
                    <a:pt x="4218" y="4824"/>
                  </a:lnTo>
                  <a:lnTo>
                    <a:pt x="4233" y="4777"/>
                  </a:lnTo>
                  <a:lnTo>
                    <a:pt x="4247" y="4730"/>
                  </a:lnTo>
                  <a:lnTo>
                    <a:pt x="4317" y="4636"/>
                  </a:lnTo>
                  <a:lnTo>
                    <a:pt x="4374" y="4574"/>
                  </a:lnTo>
                  <a:lnTo>
                    <a:pt x="4402" y="4542"/>
                  </a:lnTo>
                  <a:lnTo>
                    <a:pt x="4444" y="4511"/>
                  </a:lnTo>
                  <a:lnTo>
                    <a:pt x="4472" y="4527"/>
                  </a:lnTo>
                  <a:lnTo>
                    <a:pt x="4515" y="4558"/>
                  </a:lnTo>
                  <a:lnTo>
                    <a:pt x="4571" y="4652"/>
                  </a:lnTo>
                  <a:lnTo>
                    <a:pt x="4599" y="4699"/>
                  </a:lnTo>
                  <a:lnTo>
                    <a:pt x="4599" y="4762"/>
                  </a:lnTo>
                  <a:lnTo>
                    <a:pt x="4599" y="4809"/>
                  </a:lnTo>
                  <a:lnTo>
                    <a:pt x="4501" y="5012"/>
                  </a:lnTo>
                  <a:lnTo>
                    <a:pt x="4472" y="5059"/>
                  </a:lnTo>
                  <a:lnTo>
                    <a:pt x="4430" y="5091"/>
                  </a:lnTo>
                  <a:lnTo>
                    <a:pt x="4317" y="5185"/>
                  </a:lnTo>
                  <a:lnTo>
                    <a:pt x="4275" y="5216"/>
                  </a:lnTo>
                  <a:lnTo>
                    <a:pt x="4261" y="5279"/>
                  </a:lnTo>
                  <a:lnTo>
                    <a:pt x="4218" y="5388"/>
                  </a:lnTo>
                  <a:lnTo>
                    <a:pt x="4204" y="5514"/>
                  </a:lnTo>
                  <a:lnTo>
                    <a:pt x="4204" y="5686"/>
                  </a:lnTo>
                  <a:lnTo>
                    <a:pt x="4204" y="5749"/>
                  </a:lnTo>
                  <a:lnTo>
                    <a:pt x="4233" y="5811"/>
                  </a:lnTo>
                  <a:lnTo>
                    <a:pt x="4247" y="5858"/>
                  </a:lnTo>
                  <a:lnTo>
                    <a:pt x="4303" y="5952"/>
                  </a:lnTo>
                  <a:lnTo>
                    <a:pt x="4374" y="6030"/>
                  </a:lnTo>
                  <a:lnTo>
                    <a:pt x="4416" y="6046"/>
                  </a:lnTo>
                  <a:lnTo>
                    <a:pt x="4472" y="6062"/>
                  </a:lnTo>
                  <a:lnTo>
                    <a:pt x="4486" y="6062"/>
                  </a:lnTo>
                  <a:lnTo>
                    <a:pt x="4599" y="6046"/>
                  </a:lnTo>
                  <a:lnTo>
                    <a:pt x="4769" y="5999"/>
                  </a:lnTo>
                  <a:lnTo>
                    <a:pt x="4867" y="5983"/>
                  </a:lnTo>
                  <a:lnTo>
                    <a:pt x="4896" y="5983"/>
                  </a:lnTo>
                  <a:lnTo>
                    <a:pt x="4938" y="5983"/>
                  </a:lnTo>
                  <a:lnTo>
                    <a:pt x="4966" y="5999"/>
                  </a:lnTo>
                  <a:lnTo>
                    <a:pt x="4994" y="6015"/>
                  </a:lnTo>
                  <a:lnTo>
                    <a:pt x="5023" y="6062"/>
                  </a:lnTo>
                  <a:lnTo>
                    <a:pt x="5037" y="6124"/>
                  </a:lnTo>
                  <a:lnTo>
                    <a:pt x="5037" y="6156"/>
                  </a:lnTo>
                  <a:lnTo>
                    <a:pt x="5023" y="6187"/>
                  </a:lnTo>
                  <a:lnTo>
                    <a:pt x="4994" y="6218"/>
                  </a:lnTo>
                  <a:lnTo>
                    <a:pt x="4966" y="6218"/>
                  </a:lnTo>
                  <a:lnTo>
                    <a:pt x="4938" y="6203"/>
                  </a:lnTo>
                  <a:lnTo>
                    <a:pt x="4839" y="6203"/>
                  </a:lnTo>
                  <a:lnTo>
                    <a:pt x="4740" y="6203"/>
                  </a:lnTo>
                  <a:lnTo>
                    <a:pt x="4642" y="6234"/>
                  </a:lnTo>
                  <a:lnTo>
                    <a:pt x="4529" y="6265"/>
                  </a:lnTo>
                  <a:lnTo>
                    <a:pt x="4501" y="6297"/>
                  </a:lnTo>
                  <a:lnTo>
                    <a:pt x="4472" y="6328"/>
                  </a:lnTo>
                  <a:lnTo>
                    <a:pt x="4472" y="6406"/>
                  </a:lnTo>
                  <a:lnTo>
                    <a:pt x="4486" y="6438"/>
                  </a:lnTo>
                  <a:lnTo>
                    <a:pt x="4515" y="6485"/>
                  </a:lnTo>
                  <a:lnTo>
                    <a:pt x="4543" y="6516"/>
                  </a:lnTo>
                  <a:lnTo>
                    <a:pt x="4543" y="6563"/>
                  </a:lnTo>
                  <a:lnTo>
                    <a:pt x="4543" y="6594"/>
                  </a:lnTo>
                  <a:lnTo>
                    <a:pt x="4529" y="6657"/>
                  </a:lnTo>
                  <a:lnTo>
                    <a:pt x="4501" y="6688"/>
                  </a:lnTo>
                  <a:lnTo>
                    <a:pt x="4486" y="6704"/>
                  </a:lnTo>
                  <a:lnTo>
                    <a:pt x="4472" y="6720"/>
                  </a:lnTo>
                  <a:lnTo>
                    <a:pt x="4458" y="6720"/>
                  </a:lnTo>
                  <a:lnTo>
                    <a:pt x="4430" y="6720"/>
                  </a:lnTo>
                  <a:lnTo>
                    <a:pt x="4388" y="6704"/>
                  </a:lnTo>
                  <a:lnTo>
                    <a:pt x="4303" y="6673"/>
                  </a:lnTo>
                  <a:lnTo>
                    <a:pt x="4275" y="6688"/>
                  </a:lnTo>
                  <a:lnTo>
                    <a:pt x="4247" y="6720"/>
                  </a:lnTo>
                  <a:lnTo>
                    <a:pt x="4233" y="6767"/>
                  </a:lnTo>
                  <a:lnTo>
                    <a:pt x="4218" y="6829"/>
                  </a:lnTo>
                  <a:lnTo>
                    <a:pt x="4204" y="6892"/>
                  </a:lnTo>
                  <a:lnTo>
                    <a:pt x="4204" y="6908"/>
                  </a:lnTo>
                  <a:lnTo>
                    <a:pt x="4204" y="6970"/>
                  </a:lnTo>
                  <a:lnTo>
                    <a:pt x="4204" y="7033"/>
                  </a:lnTo>
                  <a:lnTo>
                    <a:pt x="4204" y="7064"/>
                  </a:lnTo>
                  <a:lnTo>
                    <a:pt x="4204" y="7127"/>
                  </a:lnTo>
                  <a:lnTo>
                    <a:pt x="4176" y="7127"/>
                  </a:lnTo>
                  <a:lnTo>
                    <a:pt x="4134" y="7143"/>
                  </a:lnTo>
                  <a:lnTo>
                    <a:pt x="4106" y="7174"/>
                  </a:lnTo>
                  <a:lnTo>
                    <a:pt x="4077" y="7205"/>
                  </a:lnTo>
                  <a:lnTo>
                    <a:pt x="4063" y="7252"/>
                  </a:lnTo>
                  <a:lnTo>
                    <a:pt x="4049" y="7268"/>
                  </a:lnTo>
                  <a:lnTo>
                    <a:pt x="4007" y="7284"/>
                  </a:lnTo>
                  <a:lnTo>
                    <a:pt x="3979" y="7284"/>
                  </a:lnTo>
                  <a:lnTo>
                    <a:pt x="3894" y="7284"/>
                  </a:lnTo>
                  <a:lnTo>
                    <a:pt x="3809" y="7299"/>
                  </a:lnTo>
                  <a:lnTo>
                    <a:pt x="3640" y="7346"/>
                  </a:lnTo>
                  <a:lnTo>
                    <a:pt x="3527" y="7393"/>
                  </a:lnTo>
                  <a:lnTo>
                    <a:pt x="3499" y="7409"/>
                  </a:lnTo>
                  <a:lnTo>
                    <a:pt x="3442" y="7440"/>
                  </a:lnTo>
                  <a:lnTo>
                    <a:pt x="3400" y="7409"/>
                  </a:lnTo>
                  <a:lnTo>
                    <a:pt x="3358" y="7393"/>
                  </a:lnTo>
                  <a:lnTo>
                    <a:pt x="3301" y="7378"/>
                  </a:lnTo>
                  <a:lnTo>
                    <a:pt x="3259" y="7393"/>
                  </a:lnTo>
                  <a:lnTo>
                    <a:pt x="3217" y="7409"/>
                  </a:lnTo>
                  <a:lnTo>
                    <a:pt x="3174" y="7409"/>
                  </a:lnTo>
                  <a:lnTo>
                    <a:pt x="3132" y="7393"/>
                  </a:lnTo>
                  <a:lnTo>
                    <a:pt x="3104" y="7362"/>
                  </a:lnTo>
                  <a:lnTo>
                    <a:pt x="3104" y="7315"/>
                  </a:lnTo>
                  <a:lnTo>
                    <a:pt x="3076" y="7299"/>
                  </a:lnTo>
                  <a:lnTo>
                    <a:pt x="3047" y="7284"/>
                  </a:lnTo>
                  <a:lnTo>
                    <a:pt x="3019" y="7284"/>
                  </a:lnTo>
                  <a:lnTo>
                    <a:pt x="2991" y="7284"/>
                  </a:lnTo>
                  <a:lnTo>
                    <a:pt x="2977" y="7268"/>
                  </a:lnTo>
                  <a:lnTo>
                    <a:pt x="2963" y="7237"/>
                  </a:lnTo>
                  <a:lnTo>
                    <a:pt x="2963" y="7221"/>
                  </a:lnTo>
                  <a:lnTo>
                    <a:pt x="2963" y="7190"/>
                  </a:lnTo>
                  <a:lnTo>
                    <a:pt x="2963" y="7064"/>
                  </a:lnTo>
                  <a:lnTo>
                    <a:pt x="2963" y="7033"/>
                  </a:lnTo>
                  <a:lnTo>
                    <a:pt x="2977" y="7002"/>
                  </a:lnTo>
                  <a:lnTo>
                    <a:pt x="2991" y="6970"/>
                  </a:lnTo>
                  <a:lnTo>
                    <a:pt x="3033" y="6970"/>
                  </a:lnTo>
                  <a:lnTo>
                    <a:pt x="3062" y="6939"/>
                  </a:lnTo>
                  <a:lnTo>
                    <a:pt x="3076" y="6908"/>
                  </a:lnTo>
                  <a:lnTo>
                    <a:pt x="3062" y="6908"/>
                  </a:lnTo>
                  <a:lnTo>
                    <a:pt x="3033" y="6892"/>
                  </a:lnTo>
                  <a:lnTo>
                    <a:pt x="3033" y="6861"/>
                  </a:lnTo>
                  <a:lnTo>
                    <a:pt x="3033" y="6767"/>
                  </a:lnTo>
                  <a:lnTo>
                    <a:pt x="3033" y="6735"/>
                  </a:lnTo>
                  <a:lnTo>
                    <a:pt x="3019" y="6720"/>
                  </a:lnTo>
                  <a:lnTo>
                    <a:pt x="3019" y="6704"/>
                  </a:lnTo>
                  <a:lnTo>
                    <a:pt x="3005" y="6688"/>
                  </a:lnTo>
                  <a:lnTo>
                    <a:pt x="2977" y="6704"/>
                  </a:lnTo>
                  <a:lnTo>
                    <a:pt x="2949" y="6720"/>
                  </a:lnTo>
                  <a:lnTo>
                    <a:pt x="2864" y="6751"/>
                  </a:lnTo>
                  <a:lnTo>
                    <a:pt x="2822" y="6767"/>
                  </a:lnTo>
                  <a:lnTo>
                    <a:pt x="2808" y="6798"/>
                  </a:lnTo>
                  <a:lnTo>
                    <a:pt x="2779" y="6845"/>
                  </a:lnTo>
                  <a:lnTo>
                    <a:pt x="2765" y="6908"/>
                  </a:lnTo>
                  <a:lnTo>
                    <a:pt x="2765" y="6970"/>
                  </a:lnTo>
                  <a:lnTo>
                    <a:pt x="2765" y="6986"/>
                  </a:lnTo>
                  <a:lnTo>
                    <a:pt x="2765" y="7049"/>
                  </a:lnTo>
                  <a:lnTo>
                    <a:pt x="2793" y="7096"/>
                  </a:lnTo>
                  <a:lnTo>
                    <a:pt x="2850" y="7190"/>
                  </a:lnTo>
                  <a:lnTo>
                    <a:pt x="2864" y="7221"/>
                  </a:lnTo>
                  <a:lnTo>
                    <a:pt x="2892" y="7284"/>
                  </a:lnTo>
                  <a:lnTo>
                    <a:pt x="2864" y="7331"/>
                  </a:lnTo>
                  <a:lnTo>
                    <a:pt x="2850" y="7378"/>
                  </a:lnTo>
                  <a:lnTo>
                    <a:pt x="2822" y="7472"/>
                  </a:lnTo>
                  <a:lnTo>
                    <a:pt x="2808" y="7503"/>
                  </a:lnTo>
                  <a:lnTo>
                    <a:pt x="2793" y="7503"/>
                  </a:lnTo>
                  <a:lnTo>
                    <a:pt x="2723" y="7503"/>
                  </a:lnTo>
                  <a:lnTo>
                    <a:pt x="2681" y="7518"/>
                  </a:lnTo>
                  <a:lnTo>
                    <a:pt x="2652" y="7518"/>
                  </a:lnTo>
                  <a:lnTo>
                    <a:pt x="2568" y="7550"/>
                  </a:lnTo>
                  <a:lnTo>
                    <a:pt x="2525" y="7565"/>
                  </a:lnTo>
                  <a:lnTo>
                    <a:pt x="2483" y="7597"/>
                  </a:lnTo>
                  <a:lnTo>
                    <a:pt x="2441" y="7644"/>
                  </a:lnTo>
                  <a:lnTo>
                    <a:pt x="2370" y="7769"/>
                  </a:lnTo>
                  <a:lnTo>
                    <a:pt x="2300" y="7863"/>
                  </a:lnTo>
                  <a:lnTo>
                    <a:pt x="2257" y="7894"/>
                  </a:lnTo>
                  <a:lnTo>
                    <a:pt x="2229" y="7926"/>
                  </a:lnTo>
                  <a:lnTo>
                    <a:pt x="2201" y="7973"/>
                  </a:lnTo>
                  <a:lnTo>
                    <a:pt x="2159" y="8020"/>
                  </a:lnTo>
                  <a:lnTo>
                    <a:pt x="2102" y="8098"/>
                  </a:lnTo>
                  <a:lnTo>
                    <a:pt x="2088" y="8145"/>
                  </a:lnTo>
                  <a:lnTo>
                    <a:pt x="2060" y="8192"/>
                  </a:lnTo>
                  <a:lnTo>
                    <a:pt x="2032" y="8208"/>
                  </a:lnTo>
                  <a:lnTo>
                    <a:pt x="1989" y="8223"/>
                  </a:lnTo>
                  <a:lnTo>
                    <a:pt x="1961" y="8255"/>
                  </a:lnTo>
                  <a:lnTo>
                    <a:pt x="1947" y="8302"/>
                  </a:lnTo>
                  <a:lnTo>
                    <a:pt x="1919" y="8333"/>
                  </a:lnTo>
                  <a:lnTo>
                    <a:pt x="1862" y="8349"/>
                  </a:lnTo>
                  <a:lnTo>
                    <a:pt x="1834" y="8349"/>
                  </a:lnTo>
                  <a:lnTo>
                    <a:pt x="1806" y="8349"/>
                  </a:lnTo>
                  <a:lnTo>
                    <a:pt x="1778" y="8317"/>
                  </a:lnTo>
                  <a:lnTo>
                    <a:pt x="1778" y="8286"/>
                  </a:lnTo>
                  <a:lnTo>
                    <a:pt x="1749" y="8286"/>
                  </a:lnTo>
                  <a:lnTo>
                    <a:pt x="1721" y="8286"/>
                  </a:lnTo>
                  <a:lnTo>
                    <a:pt x="1707" y="8317"/>
                  </a:lnTo>
                  <a:lnTo>
                    <a:pt x="1707" y="8396"/>
                  </a:lnTo>
                  <a:lnTo>
                    <a:pt x="1707" y="8427"/>
                  </a:lnTo>
                  <a:lnTo>
                    <a:pt x="1679" y="8427"/>
                  </a:lnTo>
                  <a:lnTo>
                    <a:pt x="1608" y="8427"/>
                  </a:lnTo>
                  <a:lnTo>
                    <a:pt x="1538" y="8427"/>
                  </a:lnTo>
                  <a:lnTo>
                    <a:pt x="1453" y="8458"/>
                  </a:lnTo>
                  <a:lnTo>
                    <a:pt x="1425" y="8474"/>
                  </a:lnTo>
                  <a:lnTo>
                    <a:pt x="1383" y="8505"/>
                  </a:lnTo>
                  <a:lnTo>
                    <a:pt x="1369" y="8552"/>
                  </a:lnTo>
                  <a:lnTo>
                    <a:pt x="1383" y="8584"/>
                  </a:lnTo>
                  <a:lnTo>
                    <a:pt x="1425" y="8615"/>
                  </a:lnTo>
                  <a:lnTo>
                    <a:pt x="1453" y="8631"/>
                  </a:lnTo>
                  <a:lnTo>
                    <a:pt x="1510" y="8662"/>
                  </a:lnTo>
                  <a:lnTo>
                    <a:pt x="1566" y="8662"/>
                  </a:lnTo>
                  <a:lnTo>
                    <a:pt x="1594" y="8662"/>
                  </a:lnTo>
                  <a:lnTo>
                    <a:pt x="1622" y="8678"/>
                  </a:lnTo>
                  <a:lnTo>
                    <a:pt x="1651" y="8693"/>
                  </a:lnTo>
                  <a:lnTo>
                    <a:pt x="1651" y="8740"/>
                  </a:lnTo>
                  <a:lnTo>
                    <a:pt x="1679" y="8772"/>
                  </a:lnTo>
                  <a:lnTo>
                    <a:pt x="1707" y="8819"/>
                  </a:lnTo>
                  <a:lnTo>
                    <a:pt x="1707" y="8881"/>
                  </a:lnTo>
                  <a:lnTo>
                    <a:pt x="1707" y="8913"/>
                  </a:lnTo>
                  <a:lnTo>
                    <a:pt x="1721" y="8944"/>
                  </a:lnTo>
                  <a:lnTo>
                    <a:pt x="1749" y="8975"/>
                  </a:lnTo>
                  <a:lnTo>
                    <a:pt x="1778" y="8991"/>
                  </a:lnTo>
                  <a:lnTo>
                    <a:pt x="1778" y="9038"/>
                  </a:lnTo>
                  <a:lnTo>
                    <a:pt x="1778" y="9054"/>
                  </a:lnTo>
                  <a:lnTo>
                    <a:pt x="1764" y="9179"/>
                  </a:lnTo>
                  <a:lnTo>
                    <a:pt x="1721" y="9367"/>
                  </a:lnTo>
                  <a:lnTo>
                    <a:pt x="1707" y="9429"/>
                  </a:lnTo>
                  <a:lnTo>
                    <a:pt x="1651" y="9414"/>
                  </a:lnTo>
                  <a:lnTo>
                    <a:pt x="1354" y="9351"/>
                  </a:lnTo>
                  <a:lnTo>
                    <a:pt x="1242" y="9351"/>
                  </a:lnTo>
                  <a:lnTo>
                    <a:pt x="1143" y="9351"/>
                  </a:lnTo>
                  <a:lnTo>
                    <a:pt x="1058" y="9351"/>
                  </a:lnTo>
                  <a:lnTo>
                    <a:pt x="988" y="9351"/>
                  </a:lnTo>
                  <a:lnTo>
                    <a:pt x="945" y="9367"/>
                  </a:lnTo>
                  <a:lnTo>
                    <a:pt x="917" y="9382"/>
                  </a:lnTo>
                  <a:lnTo>
                    <a:pt x="903" y="9429"/>
                  </a:lnTo>
                  <a:lnTo>
                    <a:pt x="903" y="9492"/>
                  </a:lnTo>
                  <a:lnTo>
                    <a:pt x="931" y="9602"/>
                  </a:lnTo>
                  <a:lnTo>
                    <a:pt x="945" y="9664"/>
                  </a:lnTo>
                  <a:lnTo>
                    <a:pt x="917" y="9664"/>
                  </a:lnTo>
                  <a:lnTo>
                    <a:pt x="903" y="9664"/>
                  </a:lnTo>
                  <a:lnTo>
                    <a:pt x="903" y="9680"/>
                  </a:lnTo>
                  <a:lnTo>
                    <a:pt x="903" y="9711"/>
                  </a:lnTo>
                  <a:lnTo>
                    <a:pt x="931" y="9758"/>
                  </a:lnTo>
                  <a:lnTo>
                    <a:pt x="945" y="9821"/>
                  </a:lnTo>
                  <a:lnTo>
                    <a:pt x="945" y="9884"/>
                  </a:lnTo>
                  <a:lnTo>
                    <a:pt x="945" y="9899"/>
                  </a:lnTo>
                  <a:lnTo>
                    <a:pt x="945" y="9962"/>
                  </a:lnTo>
                  <a:lnTo>
                    <a:pt x="931" y="10025"/>
                  </a:lnTo>
                  <a:lnTo>
                    <a:pt x="903" y="10072"/>
                  </a:lnTo>
                  <a:lnTo>
                    <a:pt x="903" y="10119"/>
                  </a:lnTo>
                  <a:lnTo>
                    <a:pt x="917" y="10166"/>
                  </a:lnTo>
                  <a:lnTo>
                    <a:pt x="945" y="10213"/>
                  </a:lnTo>
                  <a:lnTo>
                    <a:pt x="945" y="10260"/>
                  </a:lnTo>
                  <a:lnTo>
                    <a:pt x="945" y="10291"/>
                  </a:lnTo>
                  <a:lnTo>
                    <a:pt x="959" y="10307"/>
                  </a:lnTo>
                  <a:lnTo>
                    <a:pt x="973" y="10338"/>
                  </a:lnTo>
                  <a:lnTo>
                    <a:pt x="988" y="10354"/>
                  </a:lnTo>
                  <a:lnTo>
                    <a:pt x="1002" y="10354"/>
                  </a:lnTo>
                  <a:lnTo>
                    <a:pt x="1030" y="10354"/>
                  </a:lnTo>
                  <a:lnTo>
                    <a:pt x="1086" y="10354"/>
                  </a:lnTo>
                  <a:lnTo>
                    <a:pt x="1129" y="10354"/>
                  </a:lnTo>
                  <a:lnTo>
                    <a:pt x="1157" y="10354"/>
                  </a:lnTo>
                  <a:lnTo>
                    <a:pt x="1199" y="10385"/>
                  </a:lnTo>
                  <a:lnTo>
                    <a:pt x="1256" y="10448"/>
                  </a:lnTo>
                  <a:lnTo>
                    <a:pt x="1298" y="10479"/>
                  </a:lnTo>
                  <a:lnTo>
                    <a:pt x="1354" y="10479"/>
                  </a:lnTo>
                  <a:lnTo>
                    <a:pt x="1453" y="10448"/>
                  </a:lnTo>
                  <a:lnTo>
                    <a:pt x="1552" y="10401"/>
                  </a:lnTo>
                  <a:lnTo>
                    <a:pt x="1651" y="10369"/>
                  </a:lnTo>
                  <a:lnTo>
                    <a:pt x="1707" y="10338"/>
                  </a:lnTo>
                  <a:lnTo>
                    <a:pt x="1735" y="10291"/>
                  </a:lnTo>
                  <a:lnTo>
                    <a:pt x="1749" y="10244"/>
                  </a:lnTo>
                  <a:lnTo>
                    <a:pt x="1820" y="10150"/>
                  </a:lnTo>
                  <a:lnTo>
                    <a:pt x="1876" y="10087"/>
                  </a:lnTo>
                  <a:lnTo>
                    <a:pt x="1905" y="10040"/>
                  </a:lnTo>
                  <a:lnTo>
                    <a:pt x="1919" y="9993"/>
                  </a:lnTo>
                  <a:lnTo>
                    <a:pt x="1933" y="9899"/>
                  </a:lnTo>
                  <a:lnTo>
                    <a:pt x="1975" y="9790"/>
                  </a:lnTo>
                  <a:lnTo>
                    <a:pt x="1989" y="9743"/>
                  </a:lnTo>
                  <a:lnTo>
                    <a:pt x="2032" y="9696"/>
                  </a:lnTo>
                  <a:lnTo>
                    <a:pt x="2144" y="9617"/>
                  </a:lnTo>
                  <a:lnTo>
                    <a:pt x="2187" y="9586"/>
                  </a:lnTo>
                  <a:lnTo>
                    <a:pt x="2229" y="9523"/>
                  </a:lnTo>
                  <a:lnTo>
                    <a:pt x="2243" y="9492"/>
                  </a:lnTo>
                  <a:lnTo>
                    <a:pt x="2271" y="9445"/>
                  </a:lnTo>
                  <a:lnTo>
                    <a:pt x="2300" y="9429"/>
                  </a:lnTo>
                  <a:lnTo>
                    <a:pt x="2398" y="9429"/>
                  </a:lnTo>
                  <a:lnTo>
                    <a:pt x="2413" y="9429"/>
                  </a:lnTo>
                  <a:lnTo>
                    <a:pt x="2469" y="9414"/>
                  </a:lnTo>
                  <a:lnTo>
                    <a:pt x="2525" y="9398"/>
                  </a:lnTo>
                  <a:lnTo>
                    <a:pt x="2638" y="9304"/>
                  </a:lnTo>
                  <a:lnTo>
                    <a:pt x="2681" y="9288"/>
                  </a:lnTo>
                  <a:lnTo>
                    <a:pt x="2723" y="9273"/>
                  </a:lnTo>
                  <a:lnTo>
                    <a:pt x="2751" y="9257"/>
                  </a:lnTo>
                  <a:lnTo>
                    <a:pt x="2793" y="9241"/>
                  </a:lnTo>
                  <a:lnTo>
                    <a:pt x="2836" y="9226"/>
                  </a:lnTo>
                  <a:lnTo>
                    <a:pt x="2878" y="9226"/>
                  </a:lnTo>
                  <a:lnTo>
                    <a:pt x="2906" y="9241"/>
                  </a:lnTo>
                  <a:lnTo>
                    <a:pt x="2963" y="9288"/>
                  </a:lnTo>
                  <a:lnTo>
                    <a:pt x="2991" y="9335"/>
                  </a:lnTo>
                  <a:lnTo>
                    <a:pt x="3076" y="9461"/>
                  </a:lnTo>
                  <a:lnTo>
                    <a:pt x="3132" y="9555"/>
                  </a:lnTo>
                  <a:lnTo>
                    <a:pt x="3146" y="9602"/>
                  </a:lnTo>
                  <a:lnTo>
                    <a:pt x="3174" y="9649"/>
                  </a:lnTo>
                  <a:lnTo>
                    <a:pt x="3217" y="9680"/>
                  </a:lnTo>
                  <a:lnTo>
                    <a:pt x="3400" y="9790"/>
                  </a:lnTo>
                  <a:lnTo>
                    <a:pt x="3442" y="9821"/>
                  </a:lnTo>
                  <a:lnTo>
                    <a:pt x="3471" y="9868"/>
                  </a:lnTo>
                  <a:lnTo>
                    <a:pt x="3541" y="9978"/>
                  </a:lnTo>
                  <a:lnTo>
                    <a:pt x="3569" y="10040"/>
                  </a:lnTo>
                  <a:lnTo>
                    <a:pt x="3569" y="10103"/>
                  </a:lnTo>
                  <a:lnTo>
                    <a:pt x="3569" y="10213"/>
                  </a:lnTo>
                  <a:lnTo>
                    <a:pt x="3569" y="10275"/>
                  </a:lnTo>
                  <a:lnTo>
                    <a:pt x="3584" y="10307"/>
                  </a:lnTo>
                  <a:lnTo>
                    <a:pt x="3598" y="10307"/>
                  </a:lnTo>
                  <a:lnTo>
                    <a:pt x="3612" y="10307"/>
                  </a:lnTo>
                  <a:lnTo>
                    <a:pt x="3626" y="10275"/>
                  </a:lnTo>
                  <a:lnTo>
                    <a:pt x="3654" y="10197"/>
                  </a:lnTo>
                  <a:lnTo>
                    <a:pt x="3682" y="10134"/>
                  </a:lnTo>
                  <a:lnTo>
                    <a:pt x="3696" y="10087"/>
                  </a:lnTo>
                  <a:lnTo>
                    <a:pt x="3711" y="10040"/>
                  </a:lnTo>
                  <a:lnTo>
                    <a:pt x="3725" y="9978"/>
                  </a:lnTo>
                  <a:lnTo>
                    <a:pt x="3725" y="9946"/>
                  </a:lnTo>
                  <a:lnTo>
                    <a:pt x="3725" y="9931"/>
                  </a:lnTo>
                  <a:lnTo>
                    <a:pt x="3739" y="9915"/>
                  </a:lnTo>
                  <a:lnTo>
                    <a:pt x="3753" y="9915"/>
                  </a:lnTo>
                  <a:lnTo>
                    <a:pt x="3767" y="9915"/>
                  </a:lnTo>
                  <a:lnTo>
                    <a:pt x="3809" y="9931"/>
                  </a:lnTo>
                  <a:lnTo>
                    <a:pt x="3894" y="9962"/>
                  </a:lnTo>
                  <a:lnTo>
                    <a:pt x="3908" y="9962"/>
                  </a:lnTo>
                  <a:lnTo>
                    <a:pt x="3908" y="9946"/>
                  </a:lnTo>
                  <a:lnTo>
                    <a:pt x="3894" y="9915"/>
                  </a:lnTo>
                  <a:lnTo>
                    <a:pt x="3767" y="9774"/>
                  </a:lnTo>
                  <a:lnTo>
                    <a:pt x="3668" y="9711"/>
                  </a:lnTo>
                  <a:lnTo>
                    <a:pt x="3640" y="9680"/>
                  </a:lnTo>
                  <a:lnTo>
                    <a:pt x="3555" y="9617"/>
                  </a:lnTo>
                  <a:lnTo>
                    <a:pt x="3485" y="9523"/>
                  </a:lnTo>
                  <a:lnTo>
                    <a:pt x="3414" y="9398"/>
                  </a:lnTo>
                  <a:lnTo>
                    <a:pt x="3358" y="9304"/>
                  </a:lnTo>
                  <a:lnTo>
                    <a:pt x="3330" y="9257"/>
                  </a:lnTo>
                  <a:lnTo>
                    <a:pt x="3315" y="9194"/>
                  </a:lnTo>
                  <a:lnTo>
                    <a:pt x="3301" y="9132"/>
                  </a:lnTo>
                  <a:lnTo>
                    <a:pt x="3301" y="9116"/>
                  </a:lnTo>
                  <a:lnTo>
                    <a:pt x="3315" y="9069"/>
                  </a:lnTo>
                  <a:lnTo>
                    <a:pt x="3344" y="9054"/>
                  </a:lnTo>
                  <a:lnTo>
                    <a:pt x="3372" y="9038"/>
                  </a:lnTo>
                  <a:lnTo>
                    <a:pt x="3400" y="9054"/>
                  </a:lnTo>
                  <a:lnTo>
                    <a:pt x="3442" y="9054"/>
                  </a:lnTo>
                  <a:lnTo>
                    <a:pt x="3499" y="9101"/>
                  </a:lnTo>
                  <a:lnTo>
                    <a:pt x="3541" y="9148"/>
                  </a:lnTo>
                  <a:lnTo>
                    <a:pt x="3584" y="9210"/>
                  </a:lnTo>
                  <a:lnTo>
                    <a:pt x="3598" y="9257"/>
                  </a:lnTo>
                  <a:lnTo>
                    <a:pt x="3640" y="9367"/>
                  </a:lnTo>
                  <a:lnTo>
                    <a:pt x="3668" y="9429"/>
                  </a:lnTo>
                  <a:lnTo>
                    <a:pt x="3696" y="9461"/>
                  </a:lnTo>
                  <a:lnTo>
                    <a:pt x="3809" y="9555"/>
                  </a:lnTo>
                  <a:lnTo>
                    <a:pt x="3866" y="9586"/>
                  </a:lnTo>
                  <a:lnTo>
                    <a:pt x="3894" y="9633"/>
                  </a:lnTo>
                  <a:lnTo>
                    <a:pt x="3950" y="9696"/>
                  </a:lnTo>
                  <a:lnTo>
                    <a:pt x="3979" y="9743"/>
                  </a:lnTo>
                  <a:lnTo>
                    <a:pt x="3993" y="9774"/>
                  </a:lnTo>
                  <a:lnTo>
                    <a:pt x="4021" y="9868"/>
                  </a:lnTo>
                  <a:lnTo>
                    <a:pt x="4035" y="9915"/>
                  </a:lnTo>
                  <a:lnTo>
                    <a:pt x="4063" y="9962"/>
                  </a:lnTo>
                  <a:lnTo>
                    <a:pt x="4091" y="10025"/>
                  </a:lnTo>
                  <a:lnTo>
                    <a:pt x="4120" y="10072"/>
                  </a:lnTo>
                  <a:lnTo>
                    <a:pt x="4148" y="10103"/>
                  </a:lnTo>
                  <a:lnTo>
                    <a:pt x="4190" y="10119"/>
                  </a:lnTo>
                  <a:lnTo>
                    <a:pt x="4218" y="10119"/>
                  </a:lnTo>
                  <a:lnTo>
                    <a:pt x="4247" y="10134"/>
                  </a:lnTo>
                  <a:lnTo>
                    <a:pt x="4247" y="10150"/>
                  </a:lnTo>
                  <a:lnTo>
                    <a:pt x="4247" y="10166"/>
                  </a:lnTo>
                  <a:lnTo>
                    <a:pt x="4218" y="10213"/>
                  </a:lnTo>
                  <a:lnTo>
                    <a:pt x="4204" y="10260"/>
                  </a:lnTo>
                  <a:lnTo>
                    <a:pt x="4204" y="10291"/>
                  </a:lnTo>
                  <a:lnTo>
                    <a:pt x="4218" y="10338"/>
                  </a:lnTo>
                  <a:lnTo>
                    <a:pt x="4261" y="10385"/>
                  </a:lnTo>
                  <a:lnTo>
                    <a:pt x="4289" y="10401"/>
                  </a:lnTo>
                  <a:lnTo>
                    <a:pt x="4345" y="10416"/>
                  </a:lnTo>
                  <a:lnTo>
                    <a:pt x="4374" y="10385"/>
                  </a:lnTo>
                  <a:lnTo>
                    <a:pt x="4402" y="10354"/>
                  </a:lnTo>
                  <a:lnTo>
                    <a:pt x="4416" y="10307"/>
                  </a:lnTo>
                  <a:lnTo>
                    <a:pt x="4430" y="10275"/>
                  </a:lnTo>
                  <a:lnTo>
                    <a:pt x="4458" y="10244"/>
                  </a:lnTo>
                  <a:lnTo>
                    <a:pt x="4501" y="10228"/>
                  </a:lnTo>
                  <a:lnTo>
                    <a:pt x="4515" y="10213"/>
                  </a:lnTo>
                  <a:lnTo>
                    <a:pt x="4529" y="10197"/>
                  </a:lnTo>
                  <a:lnTo>
                    <a:pt x="4515" y="10181"/>
                  </a:lnTo>
                  <a:lnTo>
                    <a:pt x="4515" y="10150"/>
                  </a:lnTo>
                  <a:lnTo>
                    <a:pt x="4458" y="10087"/>
                  </a:lnTo>
                  <a:lnTo>
                    <a:pt x="4430" y="10040"/>
                  </a:lnTo>
                  <a:lnTo>
                    <a:pt x="4416" y="10009"/>
                  </a:lnTo>
                  <a:lnTo>
                    <a:pt x="4402" y="9962"/>
                  </a:lnTo>
                  <a:lnTo>
                    <a:pt x="4374" y="9931"/>
                  </a:lnTo>
                  <a:lnTo>
                    <a:pt x="4374" y="9915"/>
                  </a:lnTo>
                  <a:lnTo>
                    <a:pt x="4374" y="9899"/>
                  </a:lnTo>
                  <a:lnTo>
                    <a:pt x="4402" y="9868"/>
                  </a:lnTo>
                  <a:lnTo>
                    <a:pt x="4501" y="9837"/>
                  </a:lnTo>
                  <a:lnTo>
                    <a:pt x="4599" y="9821"/>
                  </a:lnTo>
                  <a:lnTo>
                    <a:pt x="4628" y="9821"/>
                  </a:lnTo>
                  <a:lnTo>
                    <a:pt x="4684" y="9821"/>
                  </a:lnTo>
                  <a:lnTo>
                    <a:pt x="4712" y="9868"/>
                  </a:lnTo>
                  <a:lnTo>
                    <a:pt x="4726" y="9915"/>
                  </a:lnTo>
                  <a:lnTo>
                    <a:pt x="4755" y="9962"/>
                  </a:lnTo>
                  <a:lnTo>
                    <a:pt x="4783" y="10025"/>
                  </a:lnTo>
                  <a:lnTo>
                    <a:pt x="4797" y="10056"/>
                  </a:lnTo>
                  <a:lnTo>
                    <a:pt x="4853" y="10181"/>
                  </a:lnTo>
                  <a:lnTo>
                    <a:pt x="4867" y="10213"/>
                  </a:lnTo>
                  <a:lnTo>
                    <a:pt x="4924" y="10322"/>
                  </a:lnTo>
                  <a:lnTo>
                    <a:pt x="4938" y="10369"/>
                  </a:lnTo>
                  <a:lnTo>
                    <a:pt x="4966" y="10401"/>
                  </a:lnTo>
                  <a:lnTo>
                    <a:pt x="5023" y="10416"/>
                  </a:lnTo>
                  <a:lnTo>
                    <a:pt x="5178" y="10416"/>
                  </a:lnTo>
                  <a:lnTo>
                    <a:pt x="5277" y="10416"/>
                  </a:lnTo>
                  <a:lnTo>
                    <a:pt x="5361" y="10448"/>
                  </a:lnTo>
                  <a:lnTo>
                    <a:pt x="5460" y="10479"/>
                  </a:lnTo>
                  <a:lnTo>
                    <a:pt x="5516" y="10479"/>
                  </a:lnTo>
                  <a:lnTo>
                    <a:pt x="5559" y="10479"/>
                  </a:lnTo>
                  <a:lnTo>
                    <a:pt x="5601" y="10448"/>
                  </a:lnTo>
                  <a:lnTo>
                    <a:pt x="5657" y="10432"/>
                  </a:lnTo>
                  <a:lnTo>
                    <a:pt x="5700" y="10448"/>
                  </a:lnTo>
                  <a:lnTo>
                    <a:pt x="5742" y="10479"/>
                  </a:lnTo>
                  <a:lnTo>
                    <a:pt x="5784" y="10495"/>
                  </a:lnTo>
                  <a:lnTo>
                    <a:pt x="5813" y="10557"/>
                  </a:lnTo>
                  <a:lnTo>
                    <a:pt x="5827" y="10604"/>
                  </a:lnTo>
                  <a:lnTo>
                    <a:pt x="5841" y="10651"/>
                  </a:lnTo>
                  <a:lnTo>
                    <a:pt x="5841" y="10714"/>
                  </a:lnTo>
                  <a:lnTo>
                    <a:pt x="5742" y="10980"/>
                  </a:lnTo>
                  <a:lnTo>
                    <a:pt x="5714" y="11027"/>
                  </a:lnTo>
                  <a:lnTo>
                    <a:pt x="5686" y="11043"/>
                  </a:lnTo>
                  <a:lnTo>
                    <a:pt x="5657" y="11058"/>
                  </a:lnTo>
                  <a:lnTo>
                    <a:pt x="5629" y="11090"/>
                  </a:lnTo>
                  <a:lnTo>
                    <a:pt x="5615" y="11137"/>
                  </a:lnTo>
                  <a:lnTo>
                    <a:pt x="5587" y="11184"/>
                  </a:lnTo>
                  <a:lnTo>
                    <a:pt x="5545" y="11231"/>
                  </a:lnTo>
                  <a:lnTo>
                    <a:pt x="5502" y="11262"/>
                  </a:lnTo>
                  <a:lnTo>
                    <a:pt x="5460" y="11262"/>
                  </a:lnTo>
                  <a:lnTo>
                    <a:pt x="5361" y="11262"/>
                  </a:lnTo>
                  <a:lnTo>
                    <a:pt x="5319" y="11262"/>
                  </a:lnTo>
                  <a:lnTo>
                    <a:pt x="5277" y="11231"/>
                  </a:lnTo>
                  <a:lnTo>
                    <a:pt x="5234" y="11199"/>
                  </a:lnTo>
                  <a:lnTo>
                    <a:pt x="5178" y="11199"/>
                  </a:lnTo>
                  <a:lnTo>
                    <a:pt x="5023" y="11246"/>
                  </a:lnTo>
                  <a:lnTo>
                    <a:pt x="4966" y="11262"/>
                  </a:lnTo>
                  <a:lnTo>
                    <a:pt x="4910" y="11246"/>
                  </a:lnTo>
                  <a:lnTo>
                    <a:pt x="4811" y="11215"/>
                  </a:lnTo>
                  <a:lnTo>
                    <a:pt x="4698" y="11184"/>
                  </a:lnTo>
                  <a:lnTo>
                    <a:pt x="4670" y="11184"/>
                  </a:lnTo>
                  <a:lnTo>
                    <a:pt x="4628" y="11184"/>
                  </a:lnTo>
                  <a:lnTo>
                    <a:pt x="4585" y="11152"/>
                  </a:lnTo>
                  <a:lnTo>
                    <a:pt x="4501" y="11090"/>
                  </a:lnTo>
                  <a:lnTo>
                    <a:pt x="4458" y="11058"/>
                  </a:lnTo>
                  <a:lnTo>
                    <a:pt x="4416" y="11043"/>
                  </a:lnTo>
                  <a:lnTo>
                    <a:pt x="4360" y="11043"/>
                  </a:lnTo>
                  <a:lnTo>
                    <a:pt x="4331" y="11043"/>
                  </a:lnTo>
                  <a:lnTo>
                    <a:pt x="4218" y="11058"/>
                  </a:lnTo>
                  <a:lnTo>
                    <a:pt x="4120" y="11090"/>
                  </a:lnTo>
                  <a:lnTo>
                    <a:pt x="4077" y="11121"/>
                  </a:lnTo>
                  <a:lnTo>
                    <a:pt x="4063" y="11184"/>
                  </a:lnTo>
                  <a:lnTo>
                    <a:pt x="4063" y="11199"/>
                  </a:lnTo>
                  <a:lnTo>
                    <a:pt x="4049" y="11262"/>
                  </a:lnTo>
                  <a:lnTo>
                    <a:pt x="4021" y="11293"/>
                  </a:lnTo>
                  <a:lnTo>
                    <a:pt x="3908" y="11325"/>
                  </a:lnTo>
                  <a:lnTo>
                    <a:pt x="3866" y="11325"/>
                  </a:lnTo>
                  <a:lnTo>
                    <a:pt x="3823" y="11293"/>
                  </a:lnTo>
                  <a:lnTo>
                    <a:pt x="3767" y="11231"/>
                  </a:lnTo>
                  <a:lnTo>
                    <a:pt x="3682" y="11152"/>
                  </a:lnTo>
                  <a:lnTo>
                    <a:pt x="3612" y="11074"/>
                  </a:lnTo>
                  <a:lnTo>
                    <a:pt x="3584" y="11043"/>
                  </a:lnTo>
                  <a:lnTo>
                    <a:pt x="3527" y="11043"/>
                  </a:lnTo>
                  <a:lnTo>
                    <a:pt x="3358" y="11043"/>
                  </a:lnTo>
                  <a:lnTo>
                    <a:pt x="3315" y="11027"/>
                  </a:lnTo>
                  <a:lnTo>
                    <a:pt x="3259" y="11011"/>
                  </a:lnTo>
                  <a:lnTo>
                    <a:pt x="3217" y="10996"/>
                  </a:lnTo>
                  <a:lnTo>
                    <a:pt x="3118" y="10933"/>
                  </a:lnTo>
                  <a:lnTo>
                    <a:pt x="3076" y="10917"/>
                  </a:lnTo>
                  <a:lnTo>
                    <a:pt x="2991" y="10855"/>
                  </a:lnTo>
                  <a:lnTo>
                    <a:pt x="2977" y="10808"/>
                  </a:lnTo>
                  <a:lnTo>
                    <a:pt x="2991" y="10761"/>
                  </a:lnTo>
                  <a:lnTo>
                    <a:pt x="3062" y="10636"/>
                  </a:lnTo>
                  <a:lnTo>
                    <a:pt x="3076" y="10573"/>
                  </a:lnTo>
                  <a:lnTo>
                    <a:pt x="3076" y="10526"/>
                  </a:lnTo>
                  <a:lnTo>
                    <a:pt x="3062" y="10479"/>
                  </a:lnTo>
                  <a:lnTo>
                    <a:pt x="3019" y="10432"/>
                  </a:lnTo>
                  <a:lnTo>
                    <a:pt x="2977" y="10401"/>
                  </a:lnTo>
                  <a:lnTo>
                    <a:pt x="2949" y="10385"/>
                  </a:lnTo>
                  <a:lnTo>
                    <a:pt x="2864" y="10354"/>
                  </a:lnTo>
                  <a:lnTo>
                    <a:pt x="2836" y="10354"/>
                  </a:lnTo>
                  <a:lnTo>
                    <a:pt x="2822" y="10369"/>
                  </a:lnTo>
                  <a:lnTo>
                    <a:pt x="2822" y="10401"/>
                  </a:lnTo>
                  <a:lnTo>
                    <a:pt x="2822" y="10369"/>
                  </a:lnTo>
                  <a:lnTo>
                    <a:pt x="2808" y="10369"/>
                  </a:lnTo>
                  <a:lnTo>
                    <a:pt x="2793" y="10385"/>
                  </a:lnTo>
                  <a:lnTo>
                    <a:pt x="2751" y="10416"/>
                  </a:lnTo>
                  <a:lnTo>
                    <a:pt x="2695" y="10432"/>
                  </a:lnTo>
                  <a:lnTo>
                    <a:pt x="2666" y="10432"/>
                  </a:lnTo>
                  <a:lnTo>
                    <a:pt x="2554" y="10432"/>
                  </a:lnTo>
                  <a:lnTo>
                    <a:pt x="2257" y="10432"/>
                  </a:lnTo>
                  <a:lnTo>
                    <a:pt x="2201" y="10432"/>
                  </a:lnTo>
                  <a:lnTo>
                    <a:pt x="2144" y="10448"/>
                  </a:lnTo>
                  <a:lnTo>
                    <a:pt x="1905" y="10557"/>
                  </a:lnTo>
                  <a:lnTo>
                    <a:pt x="1792" y="10604"/>
                  </a:lnTo>
                  <a:lnTo>
                    <a:pt x="1764" y="10636"/>
                  </a:lnTo>
                  <a:lnTo>
                    <a:pt x="1721" y="10651"/>
                  </a:lnTo>
                  <a:lnTo>
                    <a:pt x="1707" y="10667"/>
                  </a:lnTo>
                  <a:lnTo>
                    <a:pt x="1707" y="10683"/>
                  </a:lnTo>
                  <a:lnTo>
                    <a:pt x="1707" y="10667"/>
                  </a:lnTo>
                  <a:lnTo>
                    <a:pt x="1693" y="10667"/>
                  </a:lnTo>
                  <a:lnTo>
                    <a:pt x="1679" y="10651"/>
                  </a:lnTo>
                  <a:lnTo>
                    <a:pt x="1580" y="10651"/>
                  </a:lnTo>
                  <a:lnTo>
                    <a:pt x="1552" y="10651"/>
                  </a:lnTo>
                  <a:lnTo>
                    <a:pt x="1467" y="10651"/>
                  </a:lnTo>
                  <a:lnTo>
                    <a:pt x="1383" y="10620"/>
                  </a:lnTo>
                  <a:lnTo>
                    <a:pt x="1340" y="10604"/>
                  </a:lnTo>
                  <a:lnTo>
                    <a:pt x="1326" y="10604"/>
                  </a:lnTo>
                  <a:lnTo>
                    <a:pt x="1298" y="10604"/>
                  </a:lnTo>
                  <a:lnTo>
                    <a:pt x="1284" y="10620"/>
                  </a:lnTo>
                  <a:lnTo>
                    <a:pt x="1270" y="10636"/>
                  </a:lnTo>
                  <a:lnTo>
                    <a:pt x="1185" y="10761"/>
                  </a:lnTo>
                  <a:lnTo>
                    <a:pt x="1115" y="10855"/>
                  </a:lnTo>
                  <a:lnTo>
                    <a:pt x="1058" y="10917"/>
                  </a:lnTo>
                  <a:lnTo>
                    <a:pt x="988" y="11011"/>
                  </a:lnTo>
                  <a:lnTo>
                    <a:pt x="917" y="11137"/>
                  </a:lnTo>
                  <a:lnTo>
                    <a:pt x="861" y="11246"/>
                  </a:lnTo>
                  <a:lnTo>
                    <a:pt x="818" y="11434"/>
                  </a:lnTo>
                  <a:lnTo>
                    <a:pt x="804" y="11481"/>
                  </a:lnTo>
                  <a:lnTo>
                    <a:pt x="762" y="11528"/>
                  </a:lnTo>
                  <a:lnTo>
                    <a:pt x="578" y="11622"/>
                  </a:lnTo>
                  <a:lnTo>
                    <a:pt x="494" y="11685"/>
                  </a:lnTo>
                  <a:lnTo>
                    <a:pt x="466" y="11732"/>
                  </a:lnTo>
                  <a:lnTo>
                    <a:pt x="437" y="11763"/>
                  </a:lnTo>
                  <a:lnTo>
                    <a:pt x="367" y="11857"/>
                  </a:lnTo>
                  <a:lnTo>
                    <a:pt x="226" y="12139"/>
                  </a:lnTo>
                  <a:lnTo>
                    <a:pt x="169" y="12249"/>
                  </a:lnTo>
                  <a:lnTo>
                    <a:pt x="85" y="12515"/>
                  </a:lnTo>
                  <a:lnTo>
                    <a:pt x="56" y="12578"/>
                  </a:lnTo>
                  <a:lnTo>
                    <a:pt x="71" y="12640"/>
                  </a:lnTo>
                  <a:lnTo>
                    <a:pt x="113" y="12734"/>
                  </a:lnTo>
                  <a:lnTo>
                    <a:pt x="127" y="12860"/>
                  </a:lnTo>
                  <a:lnTo>
                    <a:pt x="127" y="13048"/>
                  </a:lnTo>
                  <a:lnTo>
                    <a:pt x="113" y="13095"/>
                  </a:lnTo>
                  <a:lnTo>
                    <a:pt x="85" y="13142"/>
                  </a:lnTo>
                  <a:lnTo>
                    <a:pt x="56" y="13189"/>
                  </a:lnTo>
                  <a:lnTo>
                    <a:pt x="42" y="13251"/>
                  </a:lnTo>
                  <a:lnTo>
                    <a:pt x="0" y="13361"/>
                  </a:lnTo>
                  <a:lnTo>
                    <a:pt x="0" y="13408"/>
                  </a:lnTo>
                  <a:lnTo>
                    <a:pt x="0" y="13471"/>
                  </a:lnTo>
                  <a:lnTo>
                    <a:pt x="42" y="13659"/>
                  </a:lnTo>
                  <a:lnTo>
                    <a:pt x="56" y="13706"/>
                  </a:lnTo>
                  <a:lnTo>
                    <a:pt x="85" y="13721"/>
                  </a:lnTo>
                  <a:lnTo>
                    <a:pt x="127" y="13721"/>
                  </a:lnTo>
                  <a:lnTo>
                    <a:pt x="141" y="13721"/>
                  </a:lnTo>
                  <a:lnTo>
                    <a:pt x="127" y="13721"/>
                  </a:lnTo>
                  <a:lnTo>
                    <a:pt x="141" y="13784"/>
                  </a:lnTo>
                  <a:lnTo>
                    <a:pt x="169" y="13815"/>
                  </a:lnTo>
                  <a:lnTo>
                    <a:pt x="183" y="13847"/>
                  </a:lnTo>
                  <a:lnTo>
                    <a:pt x="212" y="13862"/>
                  </a:lnTo>
                  <a:lnTo>
                    <a:pt x="226" y="13847"/>
                  </a:lnTo>
                  <a:lnTo>
                    <a:pt x="212" y="13862"/>
                  </a:lnTo>
                  <a:lnTo>
                    <a:pt x="212" y="13878"/>
                  </a:lnTo>
                  <a:lnTo>
                    <a:pt x="226" y="13878"/>
                  </a:lnTo>
                  <a:lnTo>
                    <a:pt x="254" y="13894"/>
                  </a:lnTo>
                  <a:lnTo>
                    <a:pt x="282" y="13925"/>
                  </a:lnTo>
                  <a:lnTo>
                    <a:pt x="367" y="14129"/>
                  </a:lnTo>
                  <a:lnTo>
                    <a:pt x="395" y="14175"/>
                  </a:lnTo>
                  <a:lnTo>
                    <a:pt x="423" y="14222"/>
                  </a:lnTo>
                  <a:lnTo>
                    <a:pt x="508" y="14285"/>
                  </a:lnTo>
                  <a:lnTo>
                    <a:pt x="593" y="14348"/>
                  </a:lnTo>
                  <a:lnTo>
                    <a:pt x="663" y="14395"/>
                  </a:lnTo>
                  <a:lnTo>
                    <a:pt x="720" y="14442"/>
                  </a:lnTo>
                  <a:lnTo>
                    <a:pt x="903" y="14598"/>
                  </a:lnTo>
                  <a:lnTo>
                    <a:pt x="959" y="14630"/>
                  </a:lnTo>
                  <a:lnTo>
                    <a:pt x="1002" y="14645"/>
                  </a:lnTo>
                  <a:lnTo>
                    <a:pt x="1030" y="14645"/>
                  </a:lnTo>
                  <a:lnTo>
                    <a:pt x="1072" y="14630"/>
                  </a:lnTo>
                  <a:lnTo>
                    <a:pt x="1086" y="14630"/>
                  </a:lnTo>
                  <a:lnTo>
                    <a:pt x="1086" y="14614"/>
                  </a:lnTo>
                  <a:lnTo>
                    <a:pt x="1086" y="14630"/>
                  </a:lnTo>
                  <a:lnTo>
                    <a:pt x="1115" y="14630"/>
                  </a:lnTo>
                  <a:lnTo>
                    <a:pt x="1143" y="14645"/>
                  </a:lnTo>
                  <a:lnTo>
                    <a:pt x="1171" y="14645"/>
                  </a:lnTo>
                  <a:lnTo>
                    <a:pt x="1284" y="14630"/>
                  </a:lnTo>
                  <a:lnTo>
                    <a:pt x="1453" y="14583"/>
                  </a:lnTo>
                  <a:lnTo>
                    <a:pt x="1538" y="14567"/>
                  </a:lnTo>
                  <a:lnTo>
                    <a:pt x="1580" y="14567"/>
                  </a:lnTo>
                  <a:lnTo>
                    <a:pt x="1637" y="14567"/>
                  </a:lnTo>
                  <a:lnTo>
                    <a:pt x="1721" y="14567"/>
                  </a:lnTo>
                  <a:lnTo>
                    <a:pt x="1834" y="14536"/>
                  </a:lnTo>
                  <a:lnTo>
                    <a:pt x="1933" y="14504"/>
                  </a:lnTo>
                  <a:lnTo>
                    <a:pt x="1989" y="14489"/>
                  </a:lnTo>
                  <a:lnTo>
                    <a:pt x="2032" y="14442"/>
                  </a:lnTo>
                  <a:lnTo>
                    <a:pt x="2074" y="14426"/>
                  </a:lnTo>
                  <a:lnTo>
                    <a:pt x="2116" y="14395"/>
                  </a:lnTo>
                  <a:lnTo>
                    <a:pt x="2159" y="14395"/>
                  </a:lnTo>
                  <a:lnTo>
                    <a:pt x="2201" y="14410"/>
                  </a:lnTo>
                  <a:lnTo>
                    <a:pt x="2257" y="14410"/>
                  </a:lnTo>
                  <a:lnTo>
                    <a:pt x="2271" y="14410"/>
                  </a:lnTo>
                  <a:lnTo>
                    <a:pt x="2328" y="14426"/>
                  </a:lnTo>
                  <a:lnTo>
                    <a:pt x="2356" y="14457"/>
                  </a:lnTo>
                  <a:lnTo>
                    <a:pt x="2441" y="14583"/>
                  </a:lnTo>
                  <a:lnTo>
                    <a:pt x="2483" y="14630"/>
                  </a:lnTo>
                  <a:lnTo>
                    <a:pt x="2525" y="14645"/>
                  </a:lnTo>
                  <a:lnTo>
                    <a:pt x="2554" y="14645"/>
                  </a:lnTo>
                  <a:lnTo>
                    <a:pt x="2610" y="14645"/>
                  </a:lnTo>
                  <a:lnTo>
                    <a:pt x="2666" y="14677"/>
                  </a:lnTo>
                  <a:lnTo>
                    <a:pt x="2709" y="14692"/>
                  </a:lnTo>
                  <a:lnTo>
                    <a:pt x="2737" y="14708"/>
                  </a:lnTo>
                  <a:lnTo>
                    <a:pt x="2765" y="14708"/>
                  </a:lnTo>
                  <a:lnTo>
                    <a:pt x="2765" y="14692"/>
                  </a:lnTo>
                  <a:lnTo>
                    <a:pt x="2765" y="14708"/>
                  </a:lnTo>
                  <a:lnTo>
                    <a:pt x="2779" y="14708"/>
                  </a:lnTo>
                  <a:lnTo>
                    <a:pt x="2808" y="14708"/>
                  </a:lnTo>
                  <a:lnTo>
                    <a:pt x="2850" y="14724"/>
                  </a:lnTo>
                  <a:lnTo>
                    <a:pt x="2878" y="14755"/>
                  </a:lnTo>
                  <a:lnTo>
                    <a:pt x="2892" y="14802"/>
                  </a:lnTo>
                  <a:lnTo>
                    <a:pt x="2892" y="14849"/>
                  </a:lnTo>
                  <a:lnTo>
                    <a:pt x="2892" y="14880"/>
                  </a:lnTo>
                  <a:lnTo>
                    <a:pt x="2892" y="14943"/>
                  </a:lnTo>
                  <a:lnTo>
                    <a:pt x="2892" y="15006"/>
                  </a:lnTo>
                  <a:lnTo>
                    <a:pt x="2892" y="15037"/>
                  </a:lnTo>
                  <a:lnTo>
                    <a:pt x="2892" y="15162"/>
                  </a:lnTo>
                  <a:lnTo>
                    <a:pt x="2892" y="15272"/>
                  </a:lnTo>
                  <a:lnTo>
                    <a:pt x="2906" y="15319"/>
                  </a:lnTo>
                  <a:lnTo>
                    <a:pt x="2920" y="15382"/>
                  </a:lnTo>
                  <a:lnTo>
                    <a:pt x="3062" y="15585"/>
                  </a:lnTo>
                  <a:lnTo>
                    <a:pt x="3090" y="15617"/>
                  </a:lnTo>
                  <a:lnTo>
                    <a:pt x="3104" y="15617"/>
                  </a:lnTo>
                  <a:lnTo>
                    <a:pt x="3118" y="15617"/>
                  </a:lnTo>
                  <a:lnTo>
                    <a:pt x="3104" y="15632"/>
                  </a:lnTo>
                  <a:lnTo>
                    <a:pt x="3104" y="15648"/>
                  </a:lnTo>
                  <a:lnTo>
                    <a:pt x="3132" y="15679"/>
                  </a:lnTo>
                  <a:lnTo>
                    <a:pt x="3189" y="15773"/>
                  </a:lnTo>
                  <a:lnTo>
                    <a:pt x="3217" y="15820"/>
                  </a:lnTo>
                  <a:lnTo>
                    <a:pt x="3231" y="15867"/>
                  </a:lnTo>
                  <a:lnTo>
                    <a:pt x="3231" y="15930"/>
                  </a:lnTo>
                  <a:lnTo>
                    <a:pt x="3231" y="15961"/>
                  </a:lnTo>
                  <a:lnTo>
                    <a:pt x="3231" y="16024"/>
                  </a:lnTo>
                  <a:lnTo>
                    <a:pt x="3245" y="16086"/>
                  </a:lnTo>
                  <a:lnTo>
                    <a:pt x="3301" y="16415"/>
                  </a:lnTo>
                  <a:lnTo>
                    <a:pt x="3330" y="16541"/>
                  </a:lnTo>
                  <a:lnTo>
                    <a:pt x="3358" y="16635"/>
                  </a:lnTo>
                  <a:lnTo>
                    <a:pt x="3372" y="16713"/>
                  </a:lnTo>
                  <a:lnTo>
                    <a:pt x="3330" y="16791"/>
                  </a:lnTo>
                  <a:lnTo>
                    <a:pt x="3259" y="16964"/>
                  </a:lnTo>
                  <a:lnTo>
                    <a:pt x="3245" y="17011"/>
                  </a:lnTo>
                  <a:lnTo>
                    <a:pt x="3231" y="17073"/>
                  </a:lnTo>
                  <a:lnTo>
                    <a:pt x="3231" y="17261"/>
                  </a:lnTo>
                  <a:lnTo>
                    <a:pt x="3245" y="17324"/>
                  </a:lnTo>
                  <a:lnTo>
                    <a:pt x="3245" y="17308"/>
                  </a:lnTo>
                  <a:lnTo>
                    <a:pt x="3245" y="17324"/>
                  </a:lnTo>
                  <a:lnTo>
                    <a:pt x="3217" y="17387"/>
                  </a:lnTo>
                  <a:lnTo>
                    <a:pt x="3189" y="17496"/>
                  </a:lnTo>
                  <a:lnTo>
                    <a:pt x="3174" y="17559"/>
                  </a:lnTo>
                  <a:lnTo>
                    <a:pt x="3189" y="17606"/>
                  </a:lnTo>
                  <a:lnTo>
                    <a:pt x="3414" y="18029"/>
                  </a:lnTo>
                  <a:lnTo>
                    <a:pt x="3442" y="18076"/>
                  </a:lnTo>
                  <a:lnTo>
                    <a:pt x="3442" y="18123"/>
                  </a:lnTo>
                  <a:lnTo>
                    <a:pt x="3457" y="18232"/>
                  </a:lnTo>
                  <a:lnTo>
                    <a:pt x="3499" y="18640"/>
                  </a:lnTo>
                  <a:lnTo>
                    <a:pt x="3527" y="18687"/>
                  </a:lnTo>
                  <a:lnTo>
                    <a:pt x="3555" y="18734"/>
                  </a:lnTo>
                  <a:lnTo>
                    <a:pt x="3668" y="18812"/>
                  </a:lnTo>
                  <a:lnTo>
                    <a:pt x="3725" y="18843"/>
                  </a:lnTo>
                  <a:lnTo>
                    <a:pt x="3725" y="18828"/>
                  </a:lnTo>
                  <a:lnTo>
                    <a:pt x="3725" y="18843"/>
                  </a:lnTo>
                  <a:lnTo>
                    <a:pt x="3753" y="18906"/>
                  </a:lnTo>
                  <a:lnTo>
                    <a:pt x="3767" y="18953"/>
                  </a:lnTo>
                  <a:lnTo>
                    <a:pt x="3809" y="19063"/>
                  </a:lnTo>
                  <a:lnTo>
                    <a:pt x="3852" y="19250"/>
                  </a:lnTo>
                  <a:lnTo>
                    <a:pt x="3866" y="19376"/>
                  </a:lnTo>
                  <a:lnTo>
                    <a:pt x="3866" y="19407"/>
                  </a:lnTo>
                  <a:lnTo>
                    <a:pt x="3866" y="19470"/>
                  </a:lnTo>
                  <a:lnTo>
                    <a:pt x="3894" y="19517"/>
                  </a:lnTo>
                  <a:lnTo>
                    <a:pt x="3964" y="19642"/>
                  </a:lnTo>
                  <a:lnTo>
                    <a:pt x="4007" y="19673"/>
                  </a:lnTo>
                  <a:lnTo>
                    <a:pt x="4049" y="19689"/>
                  </a:lnTo>
                  <a:lnTo>
                    <a:pt x="4218" y="19642"/>
                  </a:lnTo>
                  <a:lnTo>
                    <a:pt x="4331" y="19611"/>
                  </a:lnTo>
                  <a:lnTo>
                    <a:pt x="4501" y="19564"/>
                  </a:lnTo>
                  <a:lnTo>
                    <a:pt x="4613" y="19548"/>
                  </a:lnTo>
                  <a:lnTo>
                    <a:pt x="4769" y="19548"/>
                  </a:lnTo>
                  <a:lnTo>
                    <a:pt x="4825" y="19532"/>
                  </a:lnTo>
                  <a:lnTo>
                    <a:pt x="4867" y="19501"/>
                  </a:lnTo>
                  <a:lnTo>
                    <a:pt x="5277" y="18984"/>
                  </a:lnTo>
                  <a:lnTo>
                    <a:pt x="5333" y="18875"/>
                  </a:lnTo>
                  <a:lnTo>
                    <a:pt x="5432" y="18608"/>
                  </a:lnTo>
                  <a:lnTo>
                    <a:pt x="5432" y="18561"/>
                  </a:lnTo>
                  <a:lnTo>
                    <a:pt x="5432" y="18546"/>
                  </a:lnTo>
                  <a:lnTo>
                    <a:pt x="5418" y="18546"/>
                  </a:lnTo>
                  <a:lnTo>
                    <a:pt x="5432" y="18546"/>
                  </a:lnTo>
                  <a:lnTo>
                    <a:pt x="5446" y="18530"/>
                  </a:lnTo>
                  <a:lnTo>
                    <a:pt x="5446" y="18514"/>
                  </a:lnTo>
                  <a:lnTo>
                    <a:pt x="5460" y="18467"/>
                  </a:lnTo>
                  <a:lnTo>
                    <a:pt x="5488" y="18436"/>
                  </a:lnTo>
                  <a:lnTo>
                    <a:pt x="5686" y="18279"/>
                  </a:lnTo>
                  <a:lnTo>
                    <a:pt x="5714" y="18232"/>
                  </a:lnTo>
                  <a:lnTo>
                    <a:pt x="5742" y="18185"/>
                  </a:lnTo>
                  <a:lnTo>
                    <a:pt x="5770" y="18076"/>
                  </a:lnTo>
                  <a:lnTo>
                    <a:pt x="5784" y="18013"/>
                  </a:lnTo>
                  <a:lnTo>
                    <a:pt x="5784" y="17950"/>
                  </a:lnTo>
                  <a:lnTo>
                    <a:pt x="5742" y="17762"/>
                  </a:lnTo>
                  <a:lnTo>
                    <a:pt x="5742" y="17700"/>
                  </a:lnTo>
                  <a:lnTo>
                    <a:pt x="5756" y="17653"/>
                  </a:lnTo>
                  <a:lnTo>
                    <a:pt x="5827" y="17527"/>
                  </a:lnTo>
                  <a:lnTo>
                    <a:pt x="5869" y="17480"/>
                  </a:lnTo>
                  <a:lnTo>
                    <a:pt x="5911" y="17449"/>
                  </a:lnTo>
                  <a:lnTo>
                    <a:pt x="6165" y="17277"/>
                  </a:lnTo>
                  <a:lnTo>
                    <a:pt x="6208" y="17246"/>
                  </a:lnTo>
                  <a:lnTo>
                    <a:pt x="6236" y="17183"/>
                  </a:lnTo>
                  <a:lnTo>
                    <a:pt x="6250" y="17152"/>
                  </a:lnTo>
                  <a:lnTo>
                    <a:pt x="6306" y="17042"/>
                  </a:lnTo>
                  <a:lnTo>
                    <a:pt x="6321" y="16995"/>
                  </a:lnTo>
                  <a:lnTo>
                    <a:pt x="6335" y="16932"/>
                  </a:lnTo>
                  <a:lnTo>
                    <a:pt x="6335" y="16885"/>
                  </a:lnTo>
                  <a:lnTo>
                    <a:pt x="6292" y="16697"/>
                  </a:lnTo>
                  <a:lnTo>
                    <a:pt x="6278" y="16572"/>
                  </a:lnTo>
                  <a:lnTo>
                    <a:pt x="6278" y="16541"/>
                  </a:lnTo>
                  <a:lnTo>
                    <a:pt x="6278" y="16509"/>
                  </a:lnTo>
                  <a:lnTo>
                    <a:pt x="6264" y="16494"/>
                  </a:lnTo>
                  <a:lnTo>
                    <a:pt x="6250" y="16509"/>
                  </a:lnTo>
                  <a:lnTo>
                    <a:pt x="6264" y="16494"/>
                  </a:lnTo>
                  <a:lnTo>
                    <a:pt x="6264" y="16462"/>
                  </a:lnTo>
                  <a:lnTo>
                    <a:pt x="6250" y="16431"/>
                  </a:lnTo>
                  <a:lnTo>
                    <a:pt x="6222" y="16400"/>
                  </a:lnTo>
                  <a:lnTo>
                    <a:pt x="6208" y="16337"/>
                  </a:lnTo>
                  <a:lnTo>
                    <a:pt x="6208" y="16086"/>
                  </a:lnTo>
                  <a:lnTo>
                    <a:pt x="6208" y="16024"/>
                  </a:lnTo>
                  <a:lnTo>
                    <a:pt x="6179" y="15961"/>
                  </a:lnTo>
                  <a:lnTo>
                    <a:pt x="6165" y="15914"/>
                  </a:lnTo>
                  <a:lnTo>
                    <a:pt x="6151" y="15867"/>
                  </a:lnTo>
                  <a:lnTo>
                    <a:pt x="6179" y="15820"/>
                  </a:lnTo>
                  <a:lnTo>
                    <a:pt x="6208" y="15789"/>
                  </a:lnTo>
                  <a:lnTo>
                    <a:pt x="6208" y="15758"/>
                  </a:lnTo>
                  <a:lnTo>
                    <a:pt x="6222" y="15711"/>
                  </a:lnTo>
                  <a:lnTo>
                    <a:pt x="6236" y="15664"/>
                  </a:lnTo>
                  <a:lnTo>
                    <a:pt x="6306" y="15538"/>
                  </a:lnTo>
                  <a:lnTo>
                    <a:pt x="6349" y="15491"/>
                  </a:lnTo>
                  <a:lnTo>
                    <a:pt x="6391" y="15460"/>
                  </a:lnTo>
                  <a:lnTo>
                    <a:pt x="6433" y="15429"/>
                  </a:lnTo>
                  <a:lnTo>
                    <a:pt x="6476" y="15413"/>
                  </a:lnTo>
                  <a:lnTo>
                    <a:pt x="6504" y="15350"/>
                  </a:lnTo>
                  <a:lnTo>
                    <a:pt x="6589" y="15162"/>
                  </a:lnTo>
                  <a:lnTo>
                    <a:pt x="6631" y="15115"/>
                  </a:lnTo>
                  <a:lnTo>
                    <a:pt x="6673" y="15068"/>
                  </a:lnTo>
                  <a:lnTo>
                    <a:pt x="6843" y="14974"/>
                  </a:lnTo>
                  <a:lnTo>
                    <a:pt x="6941" y="14896"/>
                  </a:lnTo>
                  <a:lnTo>
                    <a:pt x="7139" y="14677"/>
                  </a:lnTo>
                  <a:lnTo>
                    <a:pt x="7167" y="14630"/>
                  </a:lnTo>
                  <a:lnTo>
                    <a:pt x="7195" y="14583"/>
                  </a:lnTo>
                  <a:lnTo>
                    <a:pt x="7365" y="14160"/>
                  </a:lnTo>
                  <a:lnTo>
                    <a:pt x="7393" y="14035"/>
                  </a:lnTo>
                  <a:lnTo>
                    <a:pt x="7435" y="13862"/>
                  </a:lnTo>
                  <a:lnTo>
                    <a:pt x="7435" y="13831"/>
                  </a:lnTo>
                  <a:lnTo>
                    <a:pt x="7435" y="13815"/>
                  </a:lnTo>
                  <a:lnTo>
                    <a:pt x="7407" y="13815"/>
                  </a:lnTo>
                  <a:lnTo>
                    <a:pt x="7393" y="13815"/>
                  </a:lnTo>
                  <a:lnTo>
                    <a:pt x="6885" y="13941"/>
                  </a:lnTo>
                  <a:lnTo>
                    <a:pt x="6828" y="13941"/>
                  </a:lnTo>
                  <a:lnTo>
                    <a:pt x="6772" y="13925"/>
                  </a:lnTo>
                  <a:lnTo>
                    <a:pt x="6744" y="13894"/>
                  </a:lnTo>
                  <a:lnTo>
                    <a:pt x="6659" y="13831"/>
                  </a:lnTo>
                  <a:lnTo>
                    <a:pt x="6589" y="13737"/>
                  </a:lnTo>
                  <a:lnTo>
                    <a:pt x="6377" y="13392"/>
                  </a:lnTo>
                  <a:lnTo>
                    <a:pt x="6335" y="13345"/>
                  </a:lnTo>
                  <a:lnTo>
                    <a:pt x="6292" y="13314"/>
                  </a:lnTo>
                  <a:lnTo>
                    <a:pt x="6250" y="13283"/>
                  </a:lnTo>
                  <a:lnTo>
                    <a:pt x="6208" y="13251"/>
                  </a:lnTo>
                  <a:lnTo>
                    <a:pt x="6179" y="13204"/>
                  </a:lnTo>
                  <a:lnTo>
                    <a:pt x="6095" y="13079"/>
                  </a:lnTo>
                  <a:lnTo>
                    <a:pt x="6067" y="13032"/>
                  </a:lnTo>
                  <a:lnTo>
                    <a:pt x="6053" y="12969"/>
                  </a:lnTo>
                  <a:lnTo>
                    <a:pt x="6010" y="12860"/>
                  </a:lnTo>
                  <a:lnTo>
                    <a:pt x="5982" y="12734"/>
                  </a:lnTo>
                  <a:lnTo>
                    <a:pt x="5940" y="12546"/>
                  </a:lnTo>
                  <a:lnTo>
                    <a:pt x="5926" y="12499"/>
                  </a:lnTo>
                  <a:lnTo>
                    <a:pt x="5883" y="12453"/>
                  </a:lnTo>
                  <a:lnTo>
                    <a:pt x="5827" y="12390"/>
                  </a:lnTo>
                  <a:lnTo>
                    <a:pt x="5799" y="12327"/>
                  </a:lnTo>
                  <a:lnTo>
                    <a:pt x="5770" y="12280"/>
                  </a:lnTo>
                  <a:lnTo>
                    <a:pt x="5742" y="12092"/>
                  </a:lnTo>
                  <a:lnTo>
                    <a:pt x="5700" y="11983"/>
                  </a:lnTo>
                  <a:lnTo>
                    <a:pt x="5615" y="11779"/>
                  </a:lnTo>
                  <a:lnTo>
                    <a:pt x="5545" y="11685"/>
                  </a:lnTo>
                  <a:lnTo>
                    <a:pt x="5418" y="11544"/>
                  </a:lnTo>
                  <a:lnTo>
                    <a:pt x="5404" y="11513"/>
                  </a:lnTo>
                  <a:lnTo>
                    <a:pt x="5432" y="11528"/>
                  </a:lnTo>
                  <a:lnTo>
                    <a:pt x="5601" y="11622"/>
                  </a:lnTo>
                  <a:lnTo>
                    <a:pt x="5629" y="11622"/>
                  </a:lnTo>
                  <a:lnTo>
                    <a:pt x="5643" y="11622"/>
                  </a:lnTo>
                  <a:lnTo>
                    <a:pt x="5672" y="11607"/>
                  </a:lnTo>
                  <a:lnTo>
                    <a:pt x="5672" y="11591"/>
                  </a:lnTo>
                  <a:lnTo>
                    <a:pt x="5700" y="11560"/>
                  </a:lnTo>
                  <a:lnTo>
                    <a:pt x="5714" y="11544"/>
                  </a:lnTo>
                  <a:lnTo>
                    <a:pt x="5714" y="11528"/>
                  </a:lnTo>
                  <a:lnTo>
                    <a:pt x="5728" y="11544"/>
                  </a:lnTo>
                  <a:lnTo>
                    <a:pt x="5742" y="11560"/>
                  </a:lnTo>
                  <a:lnTo>
                    <a:pt x="5770" y="11591"/>
                  </a:lnTo>
                  <a:lnTo>
                    <a:pt x="5813" y="11701"/>
                  </a:lnTo>
                  <a:lnTo>
                    <a:pt x="6038" y="12139"/>
                  </a:lnTo>
                  <a:lnTo>
                    <a:pt x="6109" y="12233"/>
                  </a:lnTo>
                  <a:lnTo>
                    <a:pt x="6165" y="12296"/>
                  </a:lnTo>
                  <a:lnTo>
                    <a:pt x="6194" y="12343"/>
                  </a:lnTo>
                  <a:lnTo>
                    <a:pt x="6222" y="12406"/>
                  </a:lnTo>
                  <a:lnTo>
                    <a:pt x="6250" y="12515"/>
                  </a:lnTo>
                  <a:lnTo>
                    <a:pt x="6292" y="12640"/>
                  </a:lnTo>
                  <a:lnTo>
                    <a:pt x="6335" y="12813"/>
                  </a:lnTo>
                  <a:lnTo>
                    <a:pt x="6349" y="12875"/>
                  </a:lnTo>
                  <a:lnTo>
                    <a:pt x="6377" y="12922"/>
                  </a:lnTo>
                  <a:lnTo>
                    <a:pt x="6518" y="13063"/>
                  </a:lnTo>
                  <a:lnTo>
                    <a:pt x="6546" y="13110"/>
                  </a:lnTo>
                  <a:lnTo>
                    <a:pt x="6546" y="13142"/>
                  </a:lnTo>
                  <a:lnTo>
                    <a:pt x="6546" y="13189"/>
                  </a:lnTo>
                  <a:lnTo>
                    <a:pt x="6575" y="13236"/>
                  </a:lnTo>
                  <a:lnTo>
                    <a:pt x="6603" y="13283"/>
                  </a:lnTo>
                  <a:lnTo>
                    <a:pt x="6645" y="13392"/>
                  </a:lnTo>
                  <a:lnTo>
                    <a:pt x="6730" y="13596"/>
                  </a:lnTo>
                  <a:lnTo>
                    <a:pt x="6772" y="13627"/>
                  </a:lnTo>
                  <a:lnTo>
                    <a:pt x="6814" y="13627"/>
                  </a:lnTo>
                  <a:lnTo>
                    <a:pt x="6913" y="13596"/>
                  </a:lnTo>
                  <a:lnTo>
                    <a:pt x="7026" y="13565"/>
                  </a:lnTo>
                  <a:lnTo>
                    <a:pt x="7054" y="13565"/>
                  </a:lnTo>
                  <a:lnTo>
                    <a:pt x="7097" y="13565"/>
                  </a:lnTo>
                  <a:lnTo>
                    <a:pt x="7139" y="13533"/>
                  </a:lnTo>
                  <a:lnTo>
                    <a:pt x="7195" y="13455"/>
                  </a:lnTo>
                  <a:lnTo>
                    <a:pt x="7252" y="13424"/>
                  </a:lnTo>
                  <a:lnTo>
                    <a:pt x="7294" y="13392"/>
                  </a:lnTo>
                  <a:lnTo>
                    <a:pt x="7393" y="13361"/>
                  </a:lnTo>
                  <a:lnTo>
                    <a:pt x="7506" y="13314"/>
                  </a:lnTo>
                  <a:lnTo>
                    <a:pt x="7675" y="13220"/>
                  </a:lnTo>
                  <a:lnTo>
                    <a:pt x="7731" y="13189"/>
                  </a:lnTo>
                  <a:lnTo>
                    <a:pt x="7774" y="13157"/>
                  </a:lnTo>
                  <a:lnTo>
                    <a:pt x="7957" y="13063"/>
                  </a:lnTo>
                  <a:lnTo>
                    <a:pt x="7999" y="13032"/>
                  </a:lnTo>
                  <a:lnTo>
                    <a:pt x="8042" y="12985"/>
                  </a:lnTo>
                  <a:lnTo>
                    <a:pt x="8169" y="12781"/>
                  </a:lnTo>
                  <a:lnTo>
                    <a:pt x="8239" y="12672"/>
                  </a:lnTo>
                  <a:lnTo>
                    <a:pt x="8253" y="12625"/>
                  </a:lnTo>
                  <a:lnTo>
                    <a:pt x="8324" y="12531"/>
                  </a:lnTo>
                  <a:lnTo>
                    <a:pt x="8380" y="12468"/>
                  </a:lnTo>
                  <a:lnTo>
                    <a:pt x="8380" y="12437"/>
                  </a:lnTo>
                  <a:lnTo>
                    <a:pt x="8395" y="12421"/>
                  </a:lnTo>
                  <a:lnTo>
                    <a:pt x="8380" y="12406"/>
                  </a:lnTo>
                  <a:lnTo>
                    <a:pt x="8366" y="12390"/>
                  </a:lnTo>
                  <a:lnTo>
                    <a:pt x="8183" y="12233"/>
                  </a:lnTo>
                  <a:lnTo>
                    <a:pt x="8141" y="12202"/>
                  </a:lnTo>
                  <a:lnTo>
                    <a:pt x="8098" y="12186"/>
                  </a:lnTo>
                  <a:lnTo>
                    <a:pt x="8070" y="12171"/>
                  </a:lnTo>
                  <a:lnTo>
                    <a:pt x="8042" y="12124"/>
                  </a:lnTo>
                  <a:lnTo>
                    <a:pt x="8028" y="12092"/>
                  </a:lnTo>
                  <a:lnTo>
                    <a:pt x="7985" y="12061"/>
                  </a:lnTo>
                  <a:lnTo>
                    <a:pt x="7943" y="12045"/>
                  </a:lnTo>
                  <a:lnTo>
                    <a:pt x="7774" y="12092"/>
                  </a:lnTo>
                  <a:lnTo>
                    <a:pt x="7731" y="12092"/>
                  </a:lnTo>
                  <a:lnTo>
                    <a:pt x="7675" y="12077"/>
                  </a:lnTo>
                  <a:lnTo>
                    <a:pt x="7633" y="12061"/>
                  </a:lnTo>
                  <a:lnTo>
                    <a:pt x="7590" y="12030"/>
                  </a:lnTo>
                  <a:lnTo>
                    <a:pt x="7548" y="12030"/>
                  </a:lnTo>
                  <a:lnTo>
                    <a:pt x="7463" y="12014"/>
                  </a:lnTo>
                  <a:lnTo>
                    <a:pt x="7435" y="11983"/>
                  </a:lnTo>
                  <a:lnTo>
                    <a:pt x="7393" y="11951"/>
                  </a:lnTo>
                  <a:lnTo>
                    <a:pt x="7365" y="11904"/>
                  </a:lnTo>
                  <a:lnTo>
                    <a:pt x="7336" y="11795"/>
                  </a:lnTo>
                  <a:lnTo>
                    <a:pt x="7308" y="11732"/>
                  </a:lnTo>
                  <a:lnTo>
                    <a:pt x="7280" y="11685"/>
                  </a:lnTo>
                  <a:lnTo>
                    <a:pt x="7209" y="11622"/>
                  </a:lnTo>
                  <a:lnTo>
                    <a:pt x="7181" y="11575"/>
                  </a:lnTo>
                  <a:lnTo>
                    <a:pt x="7181" y="11528"/>
                  </a:lnTo>
                  <a:lnTo>
                    <a:pt x="7181" y="11497"/>
                  </a:lnTo>
                  <a:lnTo>
                    <a:pt x="7209" y="11450"/>
                  </a:lnTo>
                  <a:lnTo>
                    <a:pt x="7238" y="11419"/>
                  </a:lnTo>
                  <a:lnTo>
                    <a:pt x="7238" y="11372"/>
                  </a:lnTo>
                  <a:lnTo>
                    <a:pt x="7252" y="11372"/>
                  </a:lnTo>
                  <a:lnTo>
                    <a:pt x="7280" y="11387"/>
                  </a:lnTo>
                  <a:lnTo>
                    <a:pt x="7336" y="11450"/>
                  </a:lnTo>
                  <a:lnTo>
                    <a:pt x="7421" y="11544"/>
                  </a:lnTo>
                  <a:lnTo>
                    <a:pt x="7477" y="11607"/>
                  </a:lnTo>
                  <a:lnTo>
                    <a:pt x="7562" y="11685"/>
                  </a:lnTo>
                  <a:lnTo>
                    <a:pt x="7675" y="11779"/>
                  </a:lnTo>
                  <a:lnTo>
                    <a:pt x="7774" y="11826"/>
                  </a:lnTo>
                  <a:lnTo>
                    <a:pt x="7872" y="11857"/>
                  </a:lnTo>
                  <a:lnTo>
                    <a:pt x="7929" y="11873"/>
                  </a:lnTo>
                  <a:lnTo>
                    <a:pt x="7985" y="11857"/>
                  </a:lnTo>
                  <a:lnTo>
                    <a:pt x="8014" y="11826"/>
                  </a:lnTo>
                  <a:lnTo>
                    <a:pt x="8070" y="11826"/>
                  </a:lnTo>
                  <a:lnTo>
                    <a:pt x="8112" y="11857"/>
                  </a:lnTo>
                  <a:lnTo>
                    <a:pt x="8169" y="11920"/>
                  </a:lnTo>
                  <a:lnTo>
                    <a:pt x="8211" y="11951"/>
                  </a:lnTo>
                  <a:lnTo>
                    <a:pt x="8268" y="11983"/>
                  </a:lnTo>
                  <a:lnTo>
                    <a:pt x="8507" y="12092"/>
                  </a:lnTo>
                  <a:lnTo>
                    <a:pt x="8592" y="12108"/>
                  </a:lnTo>
                  <a:lnTo>
                    <a:pt x="8620" y="12108"/>
                  </a:lnTo>
                  <a:lnTo>
                    <a:pt x="8677" y="12092"/>
                  </a:lnTo>
                  <a:lnTo>
                    <a:pt x="8775" y="12045"/>
                  </a:lnTo>
                  <a:lnTo>
                    <a:pt x="8888" y="12030"/>
                  </a:lnTo>
                  <a:lnTo>
                    <a:pt x="9114" y="12030"/>
                  </a:lnTo>
                  <a:lnTo>
                    <a:pt x="9170" y="12045"/>
                  </a:lnTo>
                  <a:lnTo>
                    <a:pt x="9213" y="12092"/>
                  </a:lnTo>
                  <a:lnTo>
                    <a:pt x="9283" y="12202"/>
                  </a:lnTo>
                  <a:lnTo>
                    <a:pt x="9312" y="12265"/>
                  </a:lnTo>
                  <a:lnTo>
                    <a:pt x="9354" y="12312"/>
                  </a:lnTo>
                  <a:lnTo>
                    <a:pt x="9424" y="12437"/>
                  </a:lnTo>
                  <a:lnTo>
                    <a:pt x="9495" y="12546"/>
                  </a:lnTo>
                  <a:lnTo>
                    <a:pt x="9551" y="12609"/>
                  </a:lnTo>
                  <a:lnTo>
                    <a:pt x="9594" y="12625"/>
                  </a:lnTo>
                  <a:lnTo>
                    <a:pt x="9636" y="12609"/>
                  </a:lnTo>
                  <a:lnTo>
                    <a:pt x="9749" y="12531"/>
                  </a:lnTo>
                  <a:lnTo>
                    <a:pt x="9777" y="12515"/>
                  </a:lnTo>
                  <a:lnTo>
                    <a:pt x="9791" y="12531"/>
                  </a:lnTo>
                  <a:lnTo>
                    <a:pt x="9805" y="12531"/>
                  </a:lnTo>
                  <a:lnTo>
                    <a:pt x="9805" y="12562"/>
                  </a:lnTo>
                  <a:lnTo>
                    <a:pt x="9862" y="13126"/>
                  </a:lnTo>
                  <a:lnTo>
                    <a:pt x="9890" y="13251"/>
                  </a:lnTo>
                  <a:lnTo>
                    <a:pt x="9932" y="13424"/>
                  </a:lnTo>
                  <a:lnTo>
                    <a:pt x="9975" y="13549"/>
                  </a:lnTo>
                  <a:lnTo>
                    <a:pt x="10116" y="13815"/>
                  </a:lnTo>
                  <a:lnTo>
                    <a:pt x="10172" y="13925"/>
                  </a:lnTo>
                  <a:lnTo>
                    <a:pt x="10186" y="13972"/>
                  </a:lnTo>
                  <a:lnTo>
                    <a:pt x="10243" y="14082"/>
                  </a:lnTo>
                  <a:lnTo>
                    <a:pt x="10327" y="14207"/>
                  </a:lnTo>
                  <a:lnTo>
                    <a:pt x="10341" y="14222"/>
                  </a:lnTo>
                  <a:lnTo>
                    <a:pt x="10356" y="14222"/>
                  </a:lnTo>
                  <a:lnTo>
                    <a:pt x="10370" y="14222"/>
                  </a:lnTo>
                  <a:lnTo>
                    <a:pt x="10384" y="14207"/>
                  </a:lnTo>
                  <a:lnTo>
                    <a:pt x="10398" y="14160"/>
                  </a:lnTo>
                  <a:lnTo>
                    <a:pt x="10468" y="14066"/>
                  </a:lnTo>
                  <a:lnTo>
                    <a:pt x="10525" y="13988"/>
                  </a:lnTo>
                  <a:lnTo>
                    <a:pt x="10581" y="13894"/>
                  </a:lnTo>
                  <a:lnTo>
                    <a:pt x="10610" y="13847"/>
                  </a:lnTo>
                  <a:lnTo>
                    <a:pt x="10624" y="13800"/>
                  </a:lnTo>
                  <a:lnTo>
                    <a:pt x="10624" y="13737"/>
                  </a:lnTo>
                  <a:lnTo>
                    <a:pt x="10624" y="13549"/>
                  </a:lnTo>
                  <a:lnTo>
                    <a:pt x="10652" y="13439"/>
                  </a:lnTo>
                  <a:lnTo>
                    <a:pt x="10680" y="13314"/>
                  </a:lnTo>
                  <a:lnTo>
                    <a:pt x="10708" y="13267"/>
                  </a:lnTo>
                  <a:lnTo>
                    <a:pt x="10737" y="13220"/>
                  </a:lnTo>
                  <a:lnTo>
                    <a:pt x="10863" y="13079"/>
                  </a:lnTo>
                  <a:lnTo>
                    <a:pt x="10962" y="13001"/>
                  </a:lnTo>
                  <a:lnTo>
                    <a:pt x="11132" y="12907"/>
                  </a:lnTo>
                  <a:lnTo>
                    <a:pt x="11216" y="12828"/>
                  </a:lnTo>
                  <a:lnTo>
                    <a:pt x="11273" y="12766"/>
                  </a:lnTo>
                  <a:lnTo>
                    <a:pt x="11315" y="12719"/>
                  </a:lnTo>
                  <a:lnTo>
                    <a:pt x="11343" y="12672"/>
                  </a:lnTo>
                  <a:lnTo>
                    <a:pt x="11371" y="12562"/>
                  </a:lnTo>
                  <a:lnTo>
                    <a:pt x="11400" y="12515"/>
                  </a:lnTo>
                  <a:lnTo>
                    <a:pt x="11442" y="12499"/>
                  </a:lnTo>
                  <a:lnTo>
                    <a:pt x="11541" y="12499"/>
                  </a:lnTo>
                  <a:lnTo>
                    <a:pt x="11597" y="12499"/>
                  </a:lnTo>
                  <a:lnTo>
                    <a:pt x="11654" y="12468"/>
                  </a:lnTo>
                  <a:lnTo>
                    <a:pt x="11752" y="12437"/>
                  </a:lnTo>
                  <a:lnTo>
                    <a:pt x="11823" y="12421"/>
                  </a:lnTo>
                  <a:lnTo>
                    <a:pt x="11893" y="12437"/>
                  </a:lnTo>
                  <a:lnTo>
                    <a:pt x="11908" y="12453"/>
                  </a:lnTo>
                  <a:lnTo>
                    <a:pt x="11950" y="12484"/>
                  </a:lnTo>
                  <a:lnTo>
                    <a:pt x="11992" y="12515"/>
                  </a:lnTo>
                  <a:lnTo>
                    <a:pt x="12006" y="12562"/>
                  </a:lnTo>
                  <a:lnTo>
                    <a:pt x="12034" y="12625"/>
                  </a:lnTo>
                  <a:lnTo>
                    <a:pt x="12049" y="12672"/>
                  </a:lnTo>
                  <a:lnTo>
                    <a:pt x="12091" y="12781"/>
                  </a:lnTo>
                  <a:lnTo>
                    <a:pt x="12190" y="13126"/>
                  </a:lnTo>
                  <a:lnTo>
                    <a:pt x="12218" y="13173"/>
                  </a:lnTo>
                  <a:lnTo>
                    <a:pt x="12260" y="13220"/>
                  </a:lnTo>
                  <a:lnTo>
                    <a:pt x="12303" y="13236"/>
                  </a:lnTo>
                  <a:lnTo>
                    <a:pt x="12345" y="13251"/>
                  </a:lnTo>
                  <a:lnTo>
                    <a:pt x="12401" y="13236"/>
                  </a:lnTo>
                  <a:lnTo>
                    <a:pt x="12444" y="13220"/>
                  </a:lnTo>
                  <a:lnTo>
                    <a:pt x="12486" y="13204"/>
                  </a:lnTo>
                  <a:lnTo>
                    <a:pt x="12528" y="13220"/>
                  </a:lnTo>
                  <a:lnTo>
                    <a:pt x="12557" y="13267"/>
                  </a:lnTo>
                  <a:lnTo>
                    <a:pt x="12571" y="13314"/>
                  </a:lnTo>
                  <a:lnTo>
                    <a:pt x="12613" y="13439"/>
                  </a:lnTo>
                  <a:lnTo>
                    <a:pt x="12627" y="13549"/>
                  </a:lnTo>
                  <a:lnTo>
                    <a:pt x="12627" y="13737"/>
                  </a:lnTo>
                  <a:lnTo>
                    <a:pt x="12627" y="13862"/>
                  </a:lnTo>
                  <a:lnTo>
                    <a:pt x="12627" y="14113"/>
                  </a:lnTo>
                  <a:lnTo>
                    <a:pt x="12641" y="14175"/>
                  </a:lnTo>
                  <a:lnTo>
                    <a:pt x="12669" y="14222"/>
                  </a:lnTo>
                  <a:lnTo>
                    <a:pt x="12726" y="14285"/>
                  </a:lnTo>
                  <a:lnTo>
                    <a:pt x="12796" y="14395"/>
                  </a:lnTo>
                  <a:lnTo>
                    <a:pt x="12810" y="14426"/>
                  </a:lnTo>
                  <a:lnTo>
                    <a:pt x="12853" y="14551"/>
                  </a:lnTo>
                  <a:lnTo>
                    <a:pt x="12881" y="14583"/>
                  </a:lnTo>
                  <a:lnTo>
                    <a:pt x="12937" y="14692"/>
                  </a:lnTo>
                  <a:lnTo>
                    <a:pt x="12994" y="14755"/>
                  </a:lnTo>
                  <a:lnTo>
                    <a:pt x="13079" y="14833"/>
                  </a:lnTo>
                  <a:lnTo>
                    <a:pt x="13205" y="14974"/>
                  </a:lnTo>
                  <a:lnTo>
                    <a:pt x="13248" y="15006"/>
                  </a:lnTo>
                  <a:lnTo>
                    <a:pt x="13262" y="14990"/>
                  </a:lnTo>
                  <a:lnTo>
                    <a:pt x="13290" y="14990"/>
                  </a:lnTo>
                  <a:lnTo>
                    <a:pt x="13304" y="14943"/>
                  </a:lnTo>
                  <a:lnTo>
                    <a:pt x="13304" y="14880"/>
                  </a:lnTo>
                  <a:lnTo>
                    <a:pt x="13262" y="14771"/>
                  </a:lnTo>
                  <a:lnTo>
                    <a:pt x="13220" y="14661"/>
                  </a:lnTo>
                  <a:lnTo>
                    <a:pt x="13205" y="14614"/>
                  </a:lnTo>
                  <a:lnTo>
                    <a:pt x="13135" y="14520"/>
                  </a:lnTo>
                  <a:lnTo>
                    <a:pt x="13079" y="14457"/>
                  </a:lnTo>
                  <a:lnTo>
                    <a:pt x="12994" y="14379"/>
                  </a:lnTo>
                  <a:lnTo>
                    <a:pt x="12952" y="14363"/>
                  </a:lnTo>
                  <a:lnTo>
                    <a:pt x="12867" y="14301"/>
                  </a:lnTo>
                  <a:lnTo>
                    <a:pt x="12839" y="14254"/>
                  </a:lnTo>
                  <a:lnTo>
                    <a:pt x="12825" y="14191"/>
                  </a:lnTo>
                  <a:lnTo>
                    <a:pt x="12782" y="14019"/>
                  </a:lnTo>
                  <a:lnTo>
                    <a:pt x="12768" y="13894"/>
                  </a:lnTo>
                  <a:lnTo>
                    <a:pt x="12768" y="13862"/>
                  </a:lnTo>
                  <a:lnTo>
                    <a:pt x="12782" y="13737"/>
                  </a:lnTo>
                  <a:lnTo>
                    <a:pt x="12810" y="13627"/>
                  </a:lnTo>
                  <a:lnTo>
                    <a:pt x="12825" y="13596"/>
                  </a:lnTo>
                  <a:lnTo>
                    <a:pt x="12839" y="13580"/>
                  </a:lnTo>
                  <a:lnTo>
                    <a:pt x="12867" y="13580"/>
                  </a:lnTo>
                  <a:lnTo>
                    <a:pt x="12881" y="13580"/>
                  </a:lnTo>
                  <a:lnTo>
                    <a:pt x="12994" y="13627"/>
                  </a:lnTo>
                  <a:lnTo>
                    <a:pt x="13036" y="13643"/>
                  </a:lnTo>
                  <a:lnTo>
                    <a:pt x="13079" y="13674"/>
                  </a:lnTo>
                  <a:lnTo>
                    <a:pt x="13107" y="13721"/>
                  </a:lnTo>
                  <a:lnTo>
                    <a:pt x="13149" y="13768"/>
                  </a:lnTo>
                  <a:lnTo>
                    <a:pt x="13205" y="13831"/>
                  </a:lnTo>
                  <a:lnTo>
                    <a:pt x="13290" y="13909"/>
                  </a:lnTo>
                  <a:lnTo>
                    <a:pt x="13318" y="13956"/>
                  </a:lnTo>
                  <a:lnTo>
                    <a:pt x="13361" y="13941"/>
                  </a:lnTo>
                  <a:lnTo>
                    <a:pt x="13389" y="13956"/>
                  </a:lnTo>
                  <a:lnTo>
                    <a:pt x="13417" y="14003"/>
                  </a:lnTo>
                  <a:lnTo>
                    <a:pt x="13431" y="14050"/>
                  </a:lnTo>
                  <a:lnTo>
                    <a:pt x="13445" y="14066"/>
                  </a:lnTo>
                  <a:lnTo>
                    <a:pt x="13459" y="14082"/>
                  </a:lnTo>
                  <a:lnTo>
                    <a:pt x="13488" y="14082"/>
                  </a:lnTo>
                  <a:lnTo>
                    <a:pt x="13502" y="14066"/>
                  </a:lnTo>
                  <a:lnTo>
                    <a:pt x="13685" y="13909"/>
                  </a:lnTo>
                  <a:lnTo>
                    <a:pt x="13770" y="13831"/>
                  </a:lnTo>
                  <a:lnTo>
                    <a:pt x="13840" y="13768"/>
                  </a:lnTo>
                  <a:lnTo>
                    <a:pt x="13854" y="13721"/>
                  </a:lnTo>
                  <a:lnTo>
                    <a:pt x="13854" y="13659"/>
                  </a:lnTo>
                  <a:lnTo>
                    <a:pt x="13756" y="13236"/>
                  </a:lnTo>
                  <a:lnTo>
                    <a:pt x="13727" y="13189"/>
                  </a:lnTo>
                  <a:lnTo>
                    <a:pt x="13699" y="13142"/>
                  </a:lnTo>
                  <a:lnTo>
                    <a:pt x="13629" y="13048"/>
                  </a:lnTo>
                  <a:lnTo>
                    <a:pt x="13558" y="12922"/>
                  </a:lnTo>
                  <a:lnTo>
                    <a:pt x="13502" y="12813"/>
                  </a:lnTo>
                  <a:lnTo>
                    <a:pt x="13488" y="12781"/>
                  </a:lnTo>
                  <a:lnTo>
                    <a:pt x="13474" y="12734"/>
                  </a:lnTo>
                  <a:lnTo>
                    <a:pt x="13488" y="12687"/>
                  </a:lnTo>
                  <a:lnTo>
                    <a:pt x="13572" y="12625"/>
                  </a:lnTo>
                  <a:lnTo>
                    <a:pt x="13615" y="12593"/>
                  </a:lnTo>
                  <a:lnTo>
                    <a:pt x="13699" y="12578"/>
                  </a:lnTo>
                  <a:lnTo>
                    <a:pt x="13742" y="12578"/>
                  </a:lnTo>
                  <a:lnTo>
                    <a:pt x="13784" y="12609"/>
                  </a:lnTo>
                  <a:lnTo>
                    <a:pt x="13897" y="12687"/>
                  </a:lnTo>
                  <a:lnTo>
                    <a:pt x="13911" y="12703"/>
                  </a:lnTo>
                  <a:lnTo>
                    <a:pt x="13925" y="12687"/>
                  </a:lnTo>
                  <a:lnTo>
                    <a:pt x="13939" y="12687"/>
                  </a:lnTo>
                  <a:lnTo>
                    <a:pt x="13939" y="12656"/>
                  </a:lnTo>
                  <a:lnTo>
                    <a:pt x="13939" y="12640"/>
                  </a:lnTo>
                  <a:lnTo>
                    <a:pt x="13953" y="12578"/>
                  </a:lnTo>
                  <a:lnTo>
                    <a:pt x="13996" y="12562"/>
                  </a:lnTo>
                  <a:lnTo>
                    <a:pt x="14165" y="12515"/>
                  </a:lnTo>
                  <a:lnTo>
                    <a:pt x="14207" y="12484"/>
                  </a:lnTo>
                  <a:lnTo>
                    <a:pt x="14250" y="12453"/>
                  </a:lnTo>
                  <a:lnTo>
                    <a:pt x="14278" y="12421"/>
                  </a:lnTo>
                  <a:lnTo>
                    <a:pt x="14320" y="12421"/>
                  </a:lnTo>
                  <a:lnTo>
                    <a:pt x="14391" y="12421"/>
                  </a:lnTo>
                  <a:lnTo>
                    <a:pt x="14475" y="12390"/>
                  </a:lnTo>
                  <a:lnTo>
                    <a:pt x="14503" y="12374"/>
                  </a:lnTo>
                  <a:lnTo>
                    <a:pt x="14616" y="12312"/>
                  </a:lnTo>
                  <a:lnTo>
                    <a:pt x="14645" y="12296"/>
                  </a:lnTo>
                  <a:lnTo>
                    <a:pt x="14743" y="12233"/>
                  </a:lnTo>
                  <a:lnTo>
                    <a:pt x="14856" y="12139"/>
                  </a:lnTo>
                  <a:lnTo>
                    <a:pt x="14898" y="12108"/>
                  </a:lnTo>
                  <a:lnTo>
                    <a:pt x="14927" y="12061"/>
                  </a:lnTo>
                  <a:lnTo>
                    <a:pt x="14955" y="12014"/>
                  </a:lnTo>
                  <a:lnTo>
                    <a:pt x="14997" y="11904"/>
                  </a:lnTo>
                  <a:lnTo>
                    <a:pt x="15025" y="11857"/>
                  </a:lnTo>
                  <a:lnTo>
                    <a:pt x="15082" y="11748"/>
                  </a:lnTo>
                  <a:lnTo>
                    <a:pt x="15152" y="11622"/>
                  </a:lnTo>
                  <a:lnTo>
                    <a:pt x="15167" y="11575"/>
                  </a:lnTo>
                  <a:lnTo>
                    <a:pt x="15181" y="11513"/>
                  </a:lnTo>
                  <a:lnTo>
                    <a:pt x="15181" y="11481"/>
                  </a:lnTo>
                  <a:lnTo>
                    <a:pt x="15167" y="11434"/>
                  </a:lnTo>
                  <a:lnTo>
                    <a:pt x="15152" y="11387"/>
                  </a:lnTo>
                  <a:lnTo>
                    <a:pt x="15138" y="11340"/>
                  </a:lnTo>
                  <a:lnTo>
                    <a:pt x="15152" y="11309"/>
                  </a:lnTo>
                  <a:lnTo>
                    <a:pt x="15167" y="11262"/>
                  </a:lnTo>
                  <a:lnTo>
                    <a:pt x="15152" y="11215"/>
                  </a:lnTo>
                  <a:lnTo>
                    <a:pt x="15138" y="11168"/>
                  </a:lnTo>
                  <a:lnTo>
                    <a:pt x="15096" y="11058"/>
                  </a:lnTo>
                  <a:lnTo>
                    <a:pt x="14997" y="10792"/>
                  </a:lnTo>
                  <a:lnTo>
                    <a:pt x="14969" y="10698"/>
                  </a:lnTo>
                  <a:lnTo>
                    <a:pt x="14983" y="10651"/>
                  </a:lnTo>
                  <a:lnTo>
                    <a:pt x="15011" y="10604"/>
                  </a:lnTo>
                  <a:lnTo>
                    <a:pt x="15068" y="10542"/>
                  </a:lnTo>
                  <a:lnTo>
                    <a:pt x="15167" y="10479"/>
                  </a:lnTo>
                  <a:lnTo>
                    <a:pt x="15195" y="10448"/>
                  </a:lnTo>
                  <a:lnTo>
                    <a:pt x="15237" y="10416"/>
                  </a:lnTo>
                  <a:lnTo>
                    <a:pt x="15251" y="10385"/>
                  </a:lnTo>
                  <a:lnTo>
                    <a:pt x="15237" y="10354"/>
                  </a:lnTo>
                  <a:lnTo>
                    <a:pt x="15195" y="10354"/>
                  </a:lnTo>
                  <a:lnTo>
                    <a:pt x="15096" y="10354"/>
                  </a:lnTo>
                  <a:lnTo>
                    <a:pt x="15011" y="10354"/>
                  </a:lnTo>
                  <a:lnTo>
                    <a:pt x="14941" y="10354"/>
                  </a:lnTo>
                  <a:lnTo>
                    <a:pt x="14913" y="10338"/>
                  </a:lnTo>
                  <a:lnTo>
                    <a:pt x="14884" y="10291"/>
                  </a:lnTo>
                  <a:lnTo>
                    <a:pt x="14856" y="10244"/>
                  </a:lnTo>
                  <a:lnTo>
                    <a:pt x="14800" y="10150"/>
                  </a:lnTo>
                  <a:lnTo>
                    <a:pt x="14786" y="10134"/>
                  </a:lnTo>
                  <a:lnTo>
                    <a:pt x="14786" y="10119"/>
                  </a:lnTo>
                  <a:lnTo>
                    <a:pt x="14814" y="10087"/>
                  </a:lnTo>
                  <a:lnTo>
                    <a:pt x="14856" y="10072"/>
                  </a:lnTo>
                  <a:lnTo>
                    <a:pt x="14955" y="10009"/>
                  </a:lnTo>
                  <a:lnTo>
                    <a:pt x="14997" y="9993"/>
                  </a:lnTo>
                  <a:lnTo>
                    <a:pt x="15082" y="9915"/>
                  </a:lnTo>
                  <a:lnTo>
                    <a:pt x="15138" y="9852"/>
                  </a:lnTo>
                  <a:lnTo>
                    <a:pt x="15181" y="9821"/>
                  </a:lnTo>
                  <a:lnTo>
                    <a:pt x="15223" y="9805"/>
                  </a:lnTo>
                  <a:lnTo>
                    <a:pt x="15223" y="9821"/>
                  </a:lnTo>
                  <a:lnTo>
                    <a:pt x="15237" y="9821"/>
                  </a:lnTo>
                  <a:lnTo>
                    <a:pt x="15223" y="9868"/>
                  </a:lnTo>
                  <a:lnTo>
                    <a:pt x="15209" y="9915"/>
                  </a:lnTo>
                  <a:lnTo>
                    <a:pt x="15195" y="9962"/>
                  </a:lnTo>
                  <a:lnTo>
                    <a:pt x="15223" y="10009"/>
                  </a:lnTo>
                  <a:lnTo>
                    <a:pt x="15251" y="10025"/>
                  </a:lnTo>
                  <a:lnTo>
                    <a:pt x="15279" y="10040"/>
                  </a:lnTo>
                  <a:lnTo>
                    <a:pt x="15378" y="10025"/>
                  </a:lnTo>
                  <a:lnTo>
                    <a:pt x="15477" y="9978"/>
                  </a:lnTo>
                  <a:lnTo>
                    <a:pt x="15533" y="9978"/>
                  </a:lnTo>
                  <a:lnTo>
                    <a:pt x="15576" y="9993"/>
                  </a:lnTo>
                  <a:lnTo>
                    <a:pt x="15618" y="10009"/>
                  </a:lnTo>
                  <a:lnTo>
                    <a:pt x="15660" y="10056"/>
                  </a:lnTo>
                  <a:lnTo>
                    <a:pt x="15689" y="10103"/>
                  </a:lnTo>
                  <a:lnTo>
                    <a:pt x="15717" y="10134"/>
                  </a:lnTo>
                  <a:lnTo>
                    <a:pt x="15731" y="10228"/>
                  </a:lnTo>
                  <a:lnTo>
                    <a:pt x="15731" y="10338"/>
                  </a:lnTo>
                  <a:lnTo>
                    <a:pt x="15731" y="10432"/>
                  </a:lnTo>
                  <a:lnTo>
                    <a:pt x="15717" y="10557"/>
                  </a:lnTo>
                  <a:lnTo>
                    <a:pt x="15689" y="10667"/>
                  </a:lnTo>
                  <a:lnTo>
                    <a:pt x="15674" y="10698"/>
                  </a:lnTo>
                  <a:lnTo>
                    <a:pt x="15689" y="10714"/>
                  </a:lnTo>
                  <a:lnTo>
                    <a:pt x="15703" y="10730"/>
                  </a:lnTo>
                  <a:lnTo>
                    <a:pt x="15717" y="10730"/>
                  </a:lnTo>
                  <a:lnTo>
                    <a:pt x="15745" y="10730"/>
                  </a:lnTo>
                  <a:lnTo>
                    <a:pt x="15801" y="10730"/>
                  </a:lnTo>
                  <a:lnTo>
                    <a:pt x="15858" y="10698"/>
                  </a:lnTo>
                  <a:lnTo>
                    <a:pt x="15886" y="10683"/>
                  </a:lnTo>
                  <a:lnTo>
                    <a:pt x="15971" y="10620"/>
                  </a:lnTo>
                  <a:lnTo>
                    <a:pt x="16041" y="10542"/>
                  </a:lnTo>
                  <a:lnTo>
                    <a:pt x="16069" y="10495"/>
                  </a:lnTo>
                  <a:lnTo>
                    <a:pt x="16055" y="10448"/>
                  </a:lnTo>
                  <a:lnTo>
                    <a:pt x="15971" y="10244"/>
                  </a:lnTo>
                  <a:lnTo>
                    <a:pt x="15943" y="10150"/>
                  </a:lnTo>
                  <a:lnTo>
                    <a:pt x="15943" y="10056"/>
                  </a:lnTo>
                  <a:lnTo>
                    <a:pt x="15943" y="10025"/>
                  </a:lnTo>
                  <a:lnTo>
                    <a:pt x="15943" y="9931"/>
                  </a:lnTo>
                  <a:lnTo>
                    <a:pt x="15914" y="9837"/>
                  </a:lnTo>
                  <a:lnTo>
                    <a:pt x="15900" y="9790"/>
                  </a:lnTo>
                  <a:lnTo>
                    <a:pt x="15886" y="9743"/>
                  </a:lnTo>
                  <a:lnTo>
                    <a:pt x="15914" y="9696"/>
                  </a:lnTo>
                  <a:lnTo>
                    <a:pt x="15985" y="9617"/>
                  </a:lnTo>
                  <a:lnTo>
                    <a:pt x="16041" y="9555"/>
                  </a:lnTo>
                  <a:lnTo>
                    <a:pt x="16084" y="9523"/>
                  </a:lnTo>
                  <a:lnTo>
                    <a:pt x="16126" y="9508"/>
                  </a:lnTo>
                  <a:lnTo>
                    <a:pt x="16154" y="9523"/>
                  </a:lnTo>
                  <a:lnTo>
                    <a:pt x="16168" y="9539"/>
                  </a:lnTo>
                  <a:lnTo>
                    <a:pt x="16168" y="9570"/>
                  </a:lnTo>
                  <a:lnTo>
                    <a:pt x="16182" y="9586"/>
                  </a:lnTo>
                  <a:lnTo>
                    <a:pt x="16253" y="9586"/>
                  </a:lnTo>
                  <a:lnTo>
                    <a:pt x="16295" y="9570"/>
                  </a:lnTo>
                  <a:lnTo>
                    <a:pt x="16323" y="9539"/>
                  </a:lnTo>
                  <a:lnTo>
                    <a:pt x="16366" y="9523"/>
                  </a:lnTo>
                  <a:lnTo>
                    <a:pt x="16408" y="9539"/>
                  </a:lnTo>
                  <a:lnTo>
                    <a:pt x="16450" y="9555"/>
                  </a:lnTo>
                  <a:lnTo>
                    <a:pt x="16493" y="9570"/>
                  </a:lnTo>
                  <a:lnTo>
                    <a:pt x="16535" y="9539"/>
                  </a:lnTo>
                  <a:lnTo>
                    <a:pt x="16662" y="9398"/>
                  </a:lnTo>
                  <a:lnTo>
                    <a:pt x="16747" y="9304"/>
                  </a:lnTo>
                  <a:lnTo>
                    <a:pt x="16803" y="9241"/>
                  </a:lnTo>
                  <a:lnTo>
                    <a:pt x="16874" y="9148"/>
                  </a:lnTo>
                  <a:lnTo>
                    <a:pt x="17085" y="8866"/>
                  </a:lnTo>
                  <a:lnTo>
                    <a:pt x="17142" y="8756"/>
                  </a:lnTo>
                  <a:lnTo>
                    <a:pt x="17226" y="8568"/>
                  </a:lnTo>
                  <a:lnTo>
                    <a:pt x="17255" y="8505"/>
                  </a:lnTo>
                  <a:lnTo>
                    <a:pt x="17255" y="8443"/>
                  </a:lnTo>
                  <a:lnTo>
                    <a:pt x="17255" y="8270"/>
                  </a:lnTo>
                  <a:lnTo>
                    <a:pt x="17269" y="8145"/>
                  </a:lnTo>
                  <a:lnTo>
                    <a:pt x="17311" y="7800"/>
                  </a:lnTo>
                  <a:lnTo>
                    <a:pt x="17325" y="7675"/>
                  </a:lnTo>
                  <a:lnTo>
                    <a:pt x="17325" y="7659"/>
                  </a:lnTo>
                  <a:lnTo>
                    <a:pt x="17311" y="7597"/>
                  </a:lnTo>
                  <a:lnTo>
                    <a:pt x="17283" y="7550"/>
                  </a:lnTo>
                  <a:lnTo>
                    <a:pt x="17226" y="7487"/>
                  </a:lnTo>
                  <a:lnTo>
                    <a:pt x="17184" y="7456"/>
                  </a:lnTo>
                  <a:lnTo>
                    <a:pt x="17142" y="7472"/>
                  </a:lnTo>
                  <a:lnTo>
                    <a:pt x="17029" y="7550"/>
                  </a:lnTo>
                  <a:lnTo>
                    <a:pt x="16972" y="7581"/>
                  </a:lnTo>
                  <a:lnTo>
                    <a:pt x="16930" y="7565"/>
                  </a:lnTo>
                  <a:lnTo>
                    <a:pt x="16888" y="7550"/>
                  </a:lnTo>
                  <a:lnTo>
                    <a:pt x="16845" y="7503"/>
                  </a:lnTo>
                  <a:lnTo>
                    <a:pt x="16817" y="7456"/>
                  </a:lnTo>
                  <a:lnTo>
                    <a:pt x="16803" y="7425"/>
                  </a:lnTo>
                  <a:lnTo>
                    <a:pt x="16775" y="7378"/>
                  </a:lnTo>
                  <a:lnTo>
                    <a:pt x="16733" y="7362"/>
                  </a:lnTo>
                  <a:lnTo>
                    <a:pt x="16718" y="7346"/>
                  </a:lnTo>
                  <a:lnTo>
                    <a:pt x="16733" y="7331"/>
                  </a:lnTo>
                  <a:lnTo>
                    <a:pt x="16817" y="7237"/>
                  </a:lnTo>
                  <a:lnTo>
                    <a:pt x="16944" y="7096"/>
                  </a:lnTo>
                  <a:lnTo>
                    <a:pt x="17015" y="7017"/>
                  </a:lnTo>
                  <a:lnTo>
                    <a:pt x="17071" y="6955"/>
                  </a:lnTo>
                  <a:lnTo>
                    <a:pt x="17099" y="6908"/>
                  </a:lnTo>
                  <a:lnTo>
                    <a:pt x="17114" y="6861"/>
                  </a:lnTo>
                  <a:lnTo>
                    <a:pt x="17128" y="6829"/>
                  </a:lnTo>
                  <a:lnTo>
                    <a:pt x="17156" y="6782"/>
                  </a:lnTo>
                  <a:lnTo>
                    <a:pt x="17565" y="6328"/>
                  </a:lnTo>
                  <a:lnTo>
                    <a:pt x="17607" y="6297"/>
                  </a:lnTo>
                  <a:lnTo>
                    <a:pt x="17664" y="6281"/>
                  </a:lnTo>
                  <a:lnTo>
                    <a:pt x="17678" y="6281"/>
                  </a:lnTo>
                  <a:lnTo>
                    <a:pt x="17791" y="6281"/>
                  </a:lnTo>
                  <a:lnTo>
                    <a:pt x="18031" y="6281"/>
                  </a:lnTo>
                  <a:lnTo>
                    <a:pt x="18087" y="6281"/>
                  </a:lnTo>
                  <a:lnTo>
                    <a:pt x="18129" y="6265"/>
                  </a:lnTo>
                  <a:lnTo>
                    <a:pt x="18172" y="6234"/>
                  </a:lnTo>
                  <a:lnTo>
                    <a:pt x="18228" y="6218"/>
                  </a:lnTo>
                  <a:lnTo>
                    <a:pt x="18270" y="6234"/>
                  </a:lnTo>
                  <a:lnTo>
                    <a:pt x="18369" y="6265"/>
                  </a:lnTo>
                  <a:lnTo>
                    <a:pt x="18411" y="6297"/>
                  </a:lnTo>
                  <a:lnTo>
                    <a:pt x="18426" y="6344"/>
                  </a:lnTo>
                  <a:lnTo>
                    <a:pt x="18426" y="6375"/>
                  </a:lnTo>
                  <a:lnTo>
                    <a:pt x="18440" y="6406"/>
                  </a:lnTo>
                  <a:lnTo>
                    <a:pt x="18440" y="6422"/>
                  </a:lnTo>
                  <a:lnTo>
                    <a:pt x="18468" y="6422"/>
                  </a:lnTo>
                  <a:lnTo>
                    <a:pt x="18482" y="6438"/>
                  </a:lnTo>
                  <a:lnTo>
                    <a:pt x="18722" y="6375"/>
                  </a:lnTo>
                  <a:lnTo>
                    <a:pt x="18807" y="6359"/>
                  </a:lnTo>
                  <a:lnTo>
                    <a:pt x="18821" y="6359"/>
                  </a:lnTo>
                  <a:lnTo>
                    <a:pt x="18807" y="6328"/>
                  </a:lnTo>
                  <a:lnTo>
                    <a:pt x="18792" y="6281"/>
                  </a:lnTo>
                  <a:lnTo>
                    <a:pt x="18792" y="6234"/>
                  </a:lnTo>
                  <a:lnTo>
                    <a:pt x="18821" y="6124"/>
                  </a:lnTo>
                  <a:lnTo>
                    <a:pt x="18863" y="5999"/>
                  </a:lnTo>
                  <a:lnTo>
                    <a:pt x="18891" y="5889"/>
                  </a:lnTo>
                  <a:lnTo>
                    <a:pt x="18919" y="5842"/>
                  </a:lnTo>
                  <a:lnTo>
                    <a:pt x="18962" y="5796"/>
                  </a:lnTo>
                  <a:lnTo>
                    <a:pt x="19075" y="5717"/>
                  </a:lnTo>
                  <a:lnTo>
                    <a:pt x="19117" y="5686"/>
                  </a:lnTo>
                  <a:lnTo>
                    <a:pt x="19173" y="5686"/>
                  </a:lnTo>
                  <a:lnTo>
                    <a:pt x="19343" y="5733"/>
                  </a:lnTo>
                  <a:lnTo>
                    <a:pt x="19385" y="5764"/>
                  </a:lnTo>
                  <a:lnTo>
                    <a:pt x="19427" y="5811"/>
                  </a:lnTo>
                  <a:lnTo>
                    <a:pt x="19441" y="5842"/>
                  </a:lnTo>
                  <a:lnTo>
                    <a:pt x="19456" y="5874"/>
                  </a:lnTo>
                  <a:lnTo>
                    <a:pt x="19470" y="5874"/>
                  </a:lnTo>
                  <a:lnTo>
                    <a:pt x="19484" y="5874"/>
                  </a:lnTo>
                  <a:lnTo>
                    <a:pt x="19498" y="5858"/>
                  </a:lnTo>
                  <a:lnTo>
                    <a:pt x="19568" y="5796"/>
                  </a:lnTo>
                  <a:lnTo>
                    <a:pt x="19653" y="5717"/>
                  </a:lnTo>
                  <a:lnTo>
                    <a:pt x="19836" y="5561"/>
                  </a:lnTo>
                  <a:lnTo>
                    <a:pt x="19851" y="5545"/>
                  </a:lnTo>
                  <a:lnTo>
                    <a:pt x="19865" y="5545"/>
                  </a:lnTo>
                  <a:lnTo>
                    <a:pt x="19879" y="5561"/>
                  </a:lnTo>
                  <a:lnTo>
                    <a:pt x="19879" y="5592"/>
                  </a:lnTo>
                  <a:lnTo>
                    <a:pt x="19879" y="5764"/>
                  </a:lnTo>
                  <a:lnTo>
                    <a:pt x="19865" y="5827"/>
                  </a:lnTo>
                  <a:lnTo>
                    <a:pt x="19836" y="5874"/>
                  </a:lnTo>
                  <a:lnTo>
                    <a:pt x="19709" y="6015"/>
                  </a:lnTo>
                  <a:lnTo>
                    <a:pt x="19625" y="6093"/>
                  </a:lnTo>
                  <a:lnTo>
                    <a:pt x="19582" y="6109"/>
                  </a:lnTo>
                  <a:lnTo>
                    <a:pt x="19540" y="6140"/>
                  </a:lnTo>
                  <a:lnTo>
                    <a:pt x="19498" y="6187"/>
                  </a:lnTo>
                  <a:lnTo>
                    <a:pt x="19427" y="6312"/>
                  </a:lnTo>
                  <a:lnTo>
                    <a:pt x="19357" y="6406"/>
                  </a:lnTo>
                  <a:lnTo>
                    <a:pt x="19300" y="6469"/>
                  </a:lnTo>
                  <a:lnTo>
                    <a:pt x="19216" y="6563"/>
                  </a:lnTo>
                  <a:lnTo>
                    <a:pt x="19159" y="6626"/>
                  </a:lnTo>
                  <a:lnTo>
                    <a:pt x="19117" y="6657"/>
                  </a:lnTo>
                  <a:lnTo>
                    <a:pt x="19089" y="6673"/>
                  </a:lnTo>
                  <a:lnTo>
                    <a:pt x="19060" y="6688"/>
                  </a:lnTo>
                  <a:lnTo>
                    <a:pt x="19032" y="6735"/>
                  </a:lnTo>
                  <a:lnTo>
                    <a:pt x="18934" y="7080"/>
                  </a:lnTo>
                  <a:lnTo>
                    <a:pt x="18919" y="7127"/>
                  </a:lnTo>
                  <a:lnTo>
                    <a:pt x="18919" y="7190"/>
                  </a:lnTo>
                  <a:lnTo>
                    <a:pt x="19046" y="7988"/>
                  </a:lnTo>
                  <a:lnTo>
                    <a:pt x="19046" y="8004"/>
                  </a:lnTo>
                  <a:lnTo>
                    <a:pt x="19060" y="8020"/>
                  </a:lnTo>
                  <a:lnTo>
                    <a:pt x="19075" y="8020"/>
                  </a:lnTo>
                  <a:lnTo>
                    <a:pt x="19089" y="8004"/>
                  </a:lnTo>
                  <a:lnTo>
                    <a:pt x="19230" y="7800"/>
                  </a:lnTo>
                  <a:lnTo>
                    <a:pt x="19286" y="7706"/>
                  </a:lnTo>
                  <a:lnTo>
                    <a:pt x="19357" y="7612"/>
                  </a:lnTo>
                  <a:lnTo>
                    <a:pt x="19371" y="7565"/>
                  </a:lnTo>
                  <a:lnTo>
                    <a:pt x="19427" y="7456"/>
                  </a:lnTo>
                  <a:lnTo>
                    <a:pt x="19441" y="7425"/>
                  </a:lnTo>
                  <a:lnTo>
                    <a:pt x="19470" y="7362"/>
                  </a:lnTo>
                  <a:lnTo>
                    <a:pt x="19512" y="7331"/>
                  </a:lnTo>
                  <a:lnTo>
                    <a:pt x="19554" y="7315"/>
                  </a:lnTo>
                  <a:lnTo>
                    <a:pt x="19582" y="7268"/>
                  </a:lnTo>
                  <a:lnTo>
                    <a:pt x="19597" y="7221"/>
                  </a:lnTo>
                  <a:lnTo>
                    <a:pt x="19597" y="7190"/>
                  </a:lnTo>
                  <a:lnTo>
                    <a:pt x="19611" y="7143"/>
                  </a:lnTo>
                  <a:lnTo>
                    <a:pt x="19639" y="7096"/>
                  </a:lnTo>
                  <a:lnTo>
                    <a:pt x="19667" y="7049"/>
                  </a:lnTo>
                  <a:lnTo>
                    <a:pt x="19681" y="7002"/>
                  </a:lnTo>
                  <a:lnTo>
                    <a:pt x="19724" y="6814"/>
                  </a:lnTo>
                  <a:lnTo>
                    <a:pt x="19738" y="6704"/>
                  </a:lnTo>
                  <a:lnTo>
                    <a:pt x="19724" y="6688"/>
                  </a:lnTo>
                  <a:lnTo>
                    <a:pt x="19681" y="6673"/>
                  </a:lnTo>
                  <a:lnTo>
                    <a:pt x="19653" y="6673"/>
                  </a:lnTo>
                  <a:lnTo>
                    <a:pt x="19639" y="6673"/>
                  </a:lnTo>
                  <a:lnTo>
                    <a:pt x="19625" y="6657"/>
                  </a:lnTo>
                  <a:lnTo>
                    <a:pt x="19625" y="6641"/>
                  </a:lnTo>
                  <a:lnTo>
                    <a:pt x="19625" y="6610"/>
                  </a:lnTo>
                  <a:lnTo>
                    <a:pt x="19724" y="6344"/>
                  </a:lnTo>
                  <a:lnTo>
                    <a:pt x="19738" y="6297"/>
                  </a:lnTo>
                  <a:lnTo>
                    <a:pt x="19780" y="6250"/>
                  </a:lnTo>
                  <a:lnTo>
                    <a:pt x="19865" y="6187"/>
                  </a:lnTo>
                  <a:lnTo>
                    <a:pt x="19893" y="6156"/>
                  </a:lnTo>
                  <a:lnTo>
                    <a:pt x="19978" y="6140"/>
                  </a:lnTo>
                  <a:lnTo>
                    <a:pt x="20020" y="6140"/>
                  </a:lnTo>
                  <a:lnTo>
                    <a:pt x="20048" y="6171"/>
                  </a:lnTo>
                  <a:lnTo>
                    <a:pt x="20062" y="6187"/>
                  </a:lnTo>
                  <a:lnTo>
                    <a:pt x="20090" y="6187"/>
                  </a:lnTo>
                  <a:lnTo>
                    <a:pt x="20133" y="6171"/>
                  </a:lnTo>
                  <a:lnTo>
                    <a:pt x="20246" y="6030"/>
                  </a:lnTo>
                  <a:lnTo>
                    <a:pt x="20274" y="6015"/>
                  </a:lnTo>
                  <a:lnTo>
                    <a:pt x="20288" y="6015"/>
                  </a:lnTo>
                  <a:lnTo>
                    <a:pt x="20316" y="6015"/>
                  </a:lnTo>
                  <a:lnTo>
                    <a:pt x="20330" y="6030"/>
                  </a:lnTo>
                  <a:lnTo>
                    <a:pt x="20457" y="6171"/>
                  </a:lnTo>
                  <a:lnTo>
                    <a:pt x="20471" y="6187"/>
                  </a:lnTo>
                  <a:lnTo>
                    <a:pt x="20500" y="6187"/>
                  </a:lnTo>
                  <a:lnTo>
                    <a:pt x="20514" y="6171"/>
                  </a:lnTo>
                  <a:lnTo>
                    <a:pt x="20514" y="6156"/>
                  </a:lnTo>
                  <a:lnTo>
                    <a:pt x="20556" y="6046"/>
                  </a:lnTo>
                  <a:lnTo>
                    <a:pt x="20584" y="5999"/>
                  </a:lnTo>
                  <a:lnTo>
                    <a:pt x="20627" y="5983"/>
                  </a:lnTo>
                  <a:lnTo>
                    <a:pt x="20655" y="5983"/>
                  </a:lnTo>
                  <a:lnTo>
                    <a:pt x="20697" y="5968"/>
                  </a:lnTo>
                  <a:lnTo>
                    <a:pt x="20739" y="5936"/>
                  </a:lnTo>
                  <a:lnTo>
                    <a:pt x="20880" y="5733"/>
                  </a:lnTo>
                  <a:lnTo>
                    <a:pt x="20923" y="5686"/>
                  </a:lnTo>
                  <a:lnTo>
                    <a:pt x="20965" y="5655"/>
                  </a:lnTo>
                  <a:lnTo>
                    <a:pt x="21134" y="5545"/>
                  </a:lnTo>
                  <a:lnTo>
                    <a:pt x="21191" y="5529"/>
                  </a:lnTo>
                  <a:lnTo>
                    <a:pt x="21247" y="5529"/>
                  </a:lnTo>
                  <a:lnTo>
                    <a:pt x="21275" y="5529"/>
                  </a:lnTo>
                  <a:lnTo>
                    <a:pt x="21332" y="5529"/>
                  </a:lnTo>
                  <a:lnTo>
                    <a:pt x="21374" y="5545"/>
                  </a:lnTo>
                  <a:lnTo>
                    <a:pt x="21417" y="5576"/>
                  </a:lnTo>
                  <a:lnTo>
                    <a:pt x="21459" y="5576"/>
                  </a:lnTo>
                  <a:lnTo>
                    <a:pt x="21473" y="5561"/>
                  </a:lnTo>
                  <a:lnTo>
                    <a:pt x="21473" y="5467"/>
                  </a:lnTo>
                  <a:lnTo>
                    <a:pt x="21473" y="5435"/>
                  </a:lnTo>
                  <a:lnTo>
                    <a:pt x="21445" y="5310"/>
                  </a:lnTo>
                  <a:lnTo>
                    <a:pt x="21417" y="5200"/>
                  </a:lnTo>
                  <a:lnTo>
                    <a:pt x="21388" y="5138"/>
                  </a:lnTo>
                  <a:lnTo>
                    <a:pt x="21360" y="5091"/>
                  </a:lnTo>
                  <a:lnTo>
                    <a:pt x="21304" y="5028"/>
                  </a:lnTo>
                  <a:lnTo>
                    <a:pt x="21290" y="5012"/>
                  </a:lnTo>
                  <a:lnTo>
                    <a:pt x="21290" y="4997"/>
                  </a:lnTo>
                  <a:lnTo>
                    <a:pt x="21290" y="4965"/>
                  </a:lnTo>
                  <a:lnTo>
                    <a:pt x="21318" y="4965"/>
                  </a:lnTo>
                  <a:lnTo>
                    <a:pt x="21346" y="4934"/>
                  </a:lnTo>
                  <a:lnTo>
                    <a:pt x="21445" y="4887"/>
                  </a:lnTo>
                  <a:lnTo>
                    <a:pt x="21487" y="4856"/>
                  </a:lnTo>
                  <a:close/>
                  <a:moveTo>
                    <a:pt x="2963" y="7284"/>
                  </a:moveTo>
                  <a:lnTo>
                    <a:pt x="2963" y="7284"/>
                  </a:lnTo>
                  <a:lnTo>
                    <a:pt x="2920" y="7237"/>
                  </a:lnTo>
                  <a:lnTo>
                    <a:pt x="2892" y="7205"/>
                  </a:lnTo>
                  <a:lnTo>
                    <a:pt x="2920" y="7237"/>
                  </a:lnTo>
                  <a:lnTo>
                    <a:pt x="2963" y="7284"/>
                  </a:lnTo>
                  <a:close/>
                  <a:moveTo>
                    <a:pt x="6617" y="9743"/>
                  </a:moveTo>
                  <a:lnTo>
                    <a:pt x="6617" y="9743"/>
                  </a:lnTo>
                  <a:lnTo>
                    <a:pt x="6589" y="9696"/>
                  </a:lnTo>
                  <a:lnTo>
                    <a:pt x="6546" y="9680"/>
                  </a:lnTo>
                  <a:lnTo>
                    <a:pt x="6518" y="9664"/>
                  </a:lnTo>
                  <a:lnTo>
                    <a:pt x="6448" y="9664"/>
                  </a:lnTo>
                  <a:lnTo>
                    <a:pt x="6363" y="9696"/>
                  </a:lnTo>
                  <a:lnTo>
                    <a:pt x="6321" y="9711"/>
                  </a:lnTo>
                  <a:lnTo>
                    <a:pt x="6278" y="9727"/>
                  </a:lnTo>
                  <a:lnTo>
                    <a:pt x="6222" y="9743"/>
                  </a:lnTo>
                  <a:lnTo>
                    <a:pt x="6194" y="9743"/>
                  </a:lnTo>
                  <a:lnTo>
                    <a:pt x="6095" y="9743"/>
                  </a:lnTo>
                  <a:lnTo>
                    <a:pt x="6010" y="9711"/>
                  </a:lnTo>
                  <a:lnTo>
                    <a:pt x="5982" y="9696"/>
                  </a:lnTo>
                  <a:lnTo>
                    <a:pt x="5897" y="9664"/>
                  </a:lnTo>
                  <a:lnTo>
                    <a:pt x="5799" y="9664"/>
                  </a:lnTo>
                  <a:lnTo>
                    <a:pt x="5643" y="9664"/>
                  </a:lnTo>
                  <a:lnTo>
                    <a:pt x="5545" y="9664"/>
                  </a:lnTo>
                  <a:lnTo>
                    <a:pt x="5460" y="9664"/>
                  </a:lnTo>
                  <a:lnTo>
                    <a:pt x="5432" y="9664"/>
                  </a:lnTo>
                  <a:lnTo>
                    <a:pt x="5389" y="9680"/>
                  </a:lnTo>
                  <a:lnTo>
                    <a:pt x="5347" y="9696"/>
                  </a:lnTo>
                  <a:lnTo>
                    <a:pt x="5262" y="9774"/>
                  </a:lnTo>
                  <a:lnTo>
                    <a:pt x="5220" y="9790"/>
                  </a:lnTo>
                  <a:lnTo>
                    <a:pt x="5178" y="9790"/>
                  </a:lnTo>
                  <a:lnTo>
                    <a:pt x="5135" y="9774"/>
                  </a:lnTo>
                  <a:lnTo>
                    <a:pt x="5093" y="9743"/>
                  </a:lnTo>
                  <a:lnTo>
                    <a:pt x="5051" y="9711"/>
                  </a:lnTo>
                  <a:lnTo>
                    <a:pt x="4952" y="9680"/>
                  </a:lnTo>
                  <a:lnTo>
                    <a:pt x="4910" y="9649"/>
                  </a:lnTo>
                  <a:lnTo>
                    <a:pt x="4896" y="9602"/>
                  </a:lnTo>
                  <a:lnTo>
                    <a:pt x="4896" y="9570"/>
                  </a:lnTo>
                  <a:lnTo>
                    <a:pt x="4910" y="9508"/>
                  </a:lnTo>
                  <a:lnTo>
                    <a:pt x="4938" y="9461"/>
                  </a:lnTo>
                  <a:lnTo>
                    <a:pt x="4994" y="9398"/>
                  </a:lnTo>
                  <a:lnTo>
                    <a:pt x="5037" y="9351"/>
                  </a:lnTo>
                  <a:lnTo>
                    <a:pt x="5037" y="9288"/>
                  </a:lnTo>
                  <a:lnTo>
                    <a:pt x="5037" y="9179"/>
                  </a:lnTo>
                  <a:lnTo>
                    <a:pt x="5037" y="9132"/>
                  </a:lnTo>
                  <a:lnTo>
                    <a:pt x="5065" y="9085"/>
                  </a:lnTo>
                  <a:lnTo>
                    <a:pt x="5107" y="9054"/>
                  </a:lnTo>
                  <a:lnTo>
                    <a:pt x="5135" y="9007"/>
                  </a:lnTo>
                  <a:lnTo>
                    <a:pt x="5220" y="8944"/>
                  </a:lnTo>
                  <a:lnTo>
                    <a:pt x="5262" y="8928"/>
                  </a:lnTo>
                  <a:lnTo>
                    <a:pt x="5319" y="8897"/>
                  </a:lnTo>
                  <a:lnTo>
                    <a:pt x="5361" y="8897"/>
                  </a:lnTo>
                  <a:lnTo>
                    <a:pt x="5389" y="8897"/>
                  </a:lnTo>
                  <a:lnTo>
                    <a:pt x="5446" y="8913"/>
                  </a:lnTo>
                  <a:lnTo>
                    <a:pt x="5488" y="8928"/>
                  </a:lnTo>
                  <a:lnTo>
                    <a:pt x="5502" y="8975"/>
                  </a:lnTo>
                  <a:lnTo>
                    <a:pt x="5488" y="9007"/>
                  </a:lnTo>
                  <a:lnTo>
                    <a:pt x="5474" y="9022"/>
                  </a:lnTo>
                  <a:lnTo>
                    <a:pt x="5474" y="9054"/>
                  </a:lnTo>
                  <a:lnTo>
                    <a:pt x="5488" y="9085"/>
                  </a:lnTo>
                  <a:lnTo>
                    <a:pt x="5545" y="9163"/>
                  </a:lnTo>
                  <a:lnTo>
                    <a:pt x="5587" y="9179"/>
                  </a:lnTo>
                  <a:lnTo>
                    <a:pt x="5643" y="9179"/>
                  </a:lnTo>
                  <a:lnTo>
                    <a:pt x="5813" y="9069"/>
                  </a:lnTo>
                  <a:lnTo>
                    <a:pt x="5869" y="9054"/>
                  </a:lnTo>
                  <a:lnTo>
                    <a:pt x="5911" y="9069"/>
                  </a:lnTo>
                  <a:lnTo>
                    <a:pt x="6081" y="9116"/>
                  </a:lnTo>
                  <a:lnTo>
                    <a:pt x="6137" y="9132"/>
                  </a:lnTo>
                  <a:lnTo>
                    <a:pt x="6165" y="9179"/>
                  </a:lnTo>
                  <a:lnTo>
                    <a:pt x="6250" y="9304"/>
                  </a:lnTo>
                  <a:lnTo>
                    <a:pt x="6264" y="9351"/>
                  </a:lnTo>
                  <a:lnTo>
                    <a:pt x="6278" y="9398"/>
                  </a:lnTo>
                  <a:lnTo>
                    <a:pt x="6292" y="9429"/>
                  </a:lnTo>
                  <a:lnTo>
                    <a:pt x="6306" y="9476"/>
                  </a:lnTo>
                  <a:lnTo>
                    <a:pt x="6349" y="9492"/>
                  </a:lnTo>
                  <a:lnTo>
                    <a:pt x="6405" y="9508"/>
                  </a:lnTo>
                  <a:lnTo>
                    <a:pt x="6433" y="9508"/>
                  </a:lnTo>
                  <a:lnTo>
                    <a:pt x="6476" y="9523"/>
                  </a:lnTo>
                  <a:lnTo>
                    <a:pt x="6518" y="9539"/>
                  </a:lnTo>
                  <a:lnTo>
                    <a:pt x="6575" y="9649"/>
                  </a:lnTo>
                  <a:lnTo>
                    <a:pt x="6603" y="9680"/>
                  </a:lnTo>
                  <a:lnTo>
                    <a:pt x="6617" y="9743"/>
                  </a:lnTo>
                  <a:close/>
                  <a:moveTo>
                    <a:pt x="7717" y="9054"/>
                  </a:moveTo>
                  <a:lnTo>
                    <a:pt x="7717" y="9054"/>
                  </a:lnTo>
                  <a:lnTo>
                    <a:pt x="7604" y="9054"/>
                  </a:lnTo>
                  <a:lnTo>
                    <a:pt x="7576" y="9054"/>
                  </a:lnTo>
                  <a:lnTo>
                    <a:pt x="7534" y="9054"/>
                  </a:lnTo>
                  <a:lnTo>
                    <a:pt x="7492" y="9085"/>
                  </a:lnTo>
                  <a:lnTo>
                    <a:pt x="7463" y="9132"/>
                  </a:lnTo>
                  <a:lnTo>
                    <a:pt x="7463" y="9179"/>
                  </a:lnTo>
                  <a:lnTo>
                    <a:pt x="7506" y="9367"/>
                  </a:lnTo>
                  <a:lnTo>
                    <a:pt x="7534" y="9429"/>
                  </a:lnTo>
                  <a:lnTo>
                    <a:pt x="7562" y="9476"/>
                  </a:lnTo>
                  <a:lnTo>
                    <a:pt x="7619" y="9539"/>
                  </a:lnTo>
                  <a:lnTo>
                    <a:pt x="7647" y="9586"/>
                  </a:lnTo>
                  <a:lnTo>
                    <a:pt x="7661" y="9649"/>
                  </a:lnTo>
                  <a:lnTo>
                    <a:pt x="7661" y="9837"/>
                  </a:lnTo>
                  <a:lnTo>
                    <a:pt x="7661" y="9899"/>
                  </a:lnTo>
                  <a:lnTo>
                    <a:pt x="7619" y="9915"/>
                  </a:lnTo>
                  <a:lnTo>
                    <a:pt x="7195" y="10009"/>
                  </a:lnTo>
                  <a:lnTo>
                    <a:pt x="7153" y="10009"/>
                  </a:lnTo>
                  <a:lnTo>
                    <a:pt x="7125" y="9993"/>
                  </a:lnTo>
                  <a:lnTo>
                    <a:pt x="7097" y="9978"/>
                  </a:lnTo>
                  <a:lnTo>
                    <a:pt x="7068" y="10009"/>
                  </a:lnTo>
                  <a:lnTo>
                    <a:pt x="7040" y="10025"/>
                  </a:lnTo>
                  <a:lnTo>
                    <a:pt x="6984" y="10040"/>
                  </a:lnTo>
                  <a:lnTo>
                    <a:pt x="6927" y="10056"/>
                  </a:lnTo>
                  <a:lnTo>
                    <a:pt x="6885" y="10056"/>
                  </a:lnTo>
                  <a:lnTo>
                    <a:pt x="6857" y="10056"/>
                  </a:lnTo>
                  <a:lnTo>
                    <a:pt x="6786" y="10009"/>
                  </a:lnTo>
                  <a:lnTo>
                    <a:pt x="6758" y="9962"/>
                  </a:lnTo>
                  <a:lnTo>
                    <a:pt x="6730" y="9931"/>
                  </a:lnTo>
                  <a:lnTo>
                    <a:pt x="6730" y="9915"/>
                  </a:lnTo>
                  <a:lnTo>
                    <a:pt x="6730" y="9899"/>
                  </a:lnTo>
                  <a:lnTo>
                    <a:pt x="6772" y="9899"/>
                  </a:lnTo>
                  <a:lnTo>
                    <a:pt x="6828" y="9884"/>
                  </a:lnTo>
                  <a:lnTo>
                    <a:pt x="6885" y="9868"/>
                  </a:lnTo>
                  <a:lnTo>
                    <a:pt x="6913" y="9837"/>
                  </a:lnTo>
                  <a:lnTo>
                    <a:pt x="6955" y="9837"/>
                  </a:lnTo>
                  <a:lnTo>
                    <a:pt x="6998" y="9852"/>
                  </a:lnTo>
                  <a:lnTo>
                    <a:pt x="7026" y="9899"/>
                  </a:lnTo>
                  <a:lnTo>
                    <a:pt x="7040" y="9931"/>
                  </a:lnTo>
                  <a:lnTo>
                    <a:pt x="7040" y="9946"/>
                  </a:lnTo>
                  <a:lnTo>
                    <a:pt x="7068" y="9915"/>
                  </a:lnTo>
                  <a:lnTo>
                    <a:pt x="7082" y="9868"/>
                  </a:lnTo>
                  <a:lnTo>
                    <a:pt x="7139" y="9774"/>
                  </a:lnTo>
                  <a:lnTo>
                    <a:pt x="7209" y="9711"/>
                  </a:lnTo>
                  <a:lnTo>
                    <a:pt x="7224" y="9664"/>
                  </a:lnTo>
                  <a:lnTo>
                    <a:pt x="7224" y="9602"/>
                  </a:lnTo>
                  <a:lnTo>
                    <a:pt x="7125" y="9414"/>
                  </a:lnTo>
                  <a:lnTo>
                    <a:pt x="7068" y="9304"/>
                  </a:lnTo>
                  <a:lnTo>
                    <a:pt x="6871" y="9022"/>
                  </a:lnTo>
                  <a:lnTo>
                    <a:pt x="6843" y="8975"/>
                  </a:lnTo>
                  <a:lnTo>
                    <a:pt x="6857" y="8913"/>
                  </a:lnTo>
                  <a:lnTo>
                    <a:pt x="6941" y="8787"/>
                  </a:lnTo>
                  <a:lnTo>
                    <a:pt x="6970" y="8756"/>
                  </a:lnTo>
                  <a:lnTo>
                    <a:pt x="7012" y="8709"/>
                  </a:lnTo>
                  <a:lnTo>
                    <a:pt x="7054" y="8693"/>
                  </a:lnTo>
                  <a:lnTo>
                    <a:pt x="7097" y="8678"/>
                  </a:lnTo>
                  <a:lnTo>
                    <a:pt x="7139" y="8709"/>
                  </a:lnTo>
                  <a:lnTo>
                    <a:pt x="7181" y="8725"/>
                  </a:lnTo>
                  <a:lnTo>
                    <a:pt x="7238" y="8740"/>
                  </a:lnTo>
                  <a:lnTo>
                    <a:pt x="7393" y="8740"/>
                  </a:lnTo>
                  <a:lnTo>
                    <a:pt x="7506" y="8740"/>
                  </a:lnTo>
                  <a:lnTo>
                    <a:pt x="7604" y="8740"/>
                  </a:lnTo>
                  <a:lnTo>
                    <a:pt x="7647" y="8756"/>
                  </a:lnTo>
                  <a:lnTo>
                    <a:pt x="7689" y="8787"/>
                  </a:lnTo>
                  <a:lnTo>
                    <a:pt x="7830" y="8991"/>
                  </a:lnTo>
                  <a:lnTo>
                    <a:pt x="7844" y="9022"/>
                  </a:lnTo>
                  <a:lnTo>
                    <a:pt x="7844" y="9038"/>
                  </a:lnTo>
                  <a:lnTo>
                    <a:pt x="7830" y="9038"/>
                  </a:lnTo>
                  <a:lnTo>
                    <a:pt x="7816" y="9054"/>
                  </a:lnTo>
                  <a:lnTo>
                    <a:pt x="7717" y="9054"/>
                  </a:lnTo>
                  <a:close/>
                  <a:moveTo>
                    <a:pt x="7746" y="2741"/>
                  </a:moveTo>
                  <a:lnTo>
                    <a:pt x="7746" y="2741"/>
                  </a:lnTo>
                  <a:lnTo>
                    <a:pt x="7774" y="2772"/>
                  </a:lnTo>
                  <a:lnTo>
                    <a:pt x="7802" y="2804"/>
                  </a:lnTo>
                  <a:lnTo>
                    <a:pt x="7816" y="2835"/>
                  </a:lnTo>
                  <a:lnTo>
                    <a:pt x="7844" y="2866"/>
                  </a:lnTo>
                  <a:lnTo>
                    <a:pt x="7887" y="2882"/>
                  </a:lnTo>
                  <a:lnTo>
                    <a:pt x="7929" y="2913"/>
                  </a:lnTo>
                  <a:lnTo>
                    <a:pt x="7985" y="2913"/>
                  </a:lnTo>
                  <a:lnTo>
                    <a:pt x="8155" y="2913"/>
                  </a:lnTo>
                  <a:lnTo>
                    <a:pt x="8169" y="2913"/>
                  </a:lnTo>
                  <a:lnTo>
                    <a:pt x="8183" y="2898"/>
                  </a:lnTo>
                  <a:lnTo>
                    <a:pt x="8183" y="2882"/>
                  </a:lnTo>
                  <a:lnTo>
                    <a:pt x="8169" y="2866"/>
                  </a:lnTo>
                  <a:lnTo>
                    <a:pt x="8112" y="2804"/>
                  </a:lnTo>
                  <a:lnTo>
                    <a:pt x="8084" y="2757"/>
                  </a:lnTo>
                  <a:lnTo>
                    <a:pt x="8056" y="2710"/>
                  </a:lnTo>
                  <a:lnTo>
                    <a:pt x="7957" y="2365"/>
                  </a:lnTo>
                  <a:lnTo>
                    <a:pt x="7943" y="2303"/>
                  </a:lnTo>
                  <a:lnTo>
                    <a:pt x="7957" y="2240"/>
                  </a:lnTo>
                  <a:lnTo>
                    <a:pt x="8042" y="2052"/>
                  </a:lnTo>
                  <a:lnTo>
                    <a:pt x="8098" y="1942"/>
                  </a:lnTo>
                  <a:lnTo>
                    <a:pt x="8324" y="1441"/>
                  </a:lnTo>
                  <a:lnTo>
                    <a:pt x="8352" y="1394"/>
                  </a:lnTo>
                  <a:lnTo>
                    <a:pt x="8395" y="1347"/>
                  </a:lnTo>
                  <a:lnTo>
                    <a:pt x="8578" y="1190"/>
                  </a:lnTo>
                  <a:lnTo>
                    <a:pt x="8648" y="1096"/>
                  </a:lnTo>
                  <a:lnTo>
                    <a:pt x="8733" y="971"/>
                  </a:lnTo>
                  <a:lnTo>
                    <a:pt x="8775" y="940"/>
                  </a:lnTo>
                  <a:lnTo>
                    <a:pt x="8818" y="908"/>
                  </a:lnTo>
                  <a:lnTo>
                    <a:pt x="8917" y="861"/>
                  </a:lnTo>
                  <a:lnTo>
                    <a:pt x="9015" y="815"/>
                  </a:lnTo>
                  <a:lnTo>
                    <a:pt x="9128" y="736"/>
                  </a:lnTo>
                  <a:lnTo>
                    <a:pt x="9213" y="658"/>
                  </a:lnTo>
                  <a:lnTo>
                    <a:pt x="9410" y="439"/>
                  </a:lnTo>
                  <a:lnTo>
                    <a:pt x="9439" y="392"/>
                  </a:lnTo>
                  <a:lnTo>
                    <a:pt x="9424" y="329"/>
                  </a:lnTo>
                  <a:lnTo>
                    <a:pt x="9410" y="298"/>
                  </a:lnTo>
                  <a:lnTo>
                    <a:pt x="9368" y="251"/>
                  </a:lnTo>
                  <a:lnTo>
                    <a:pt x="9326" y="235"/>
                  </a:lnTo>
                  <a:lnTo>
                    <a:pt x="9227" y="235"/>
                  </a:lnTo>
                  <a:lnTo>
                    <a:pt x="9185" y="251"/>
                  </a:lnTo>
                  <a:lnTo>
                    <a:pt x="9142" y="282"/>
                  </a:lnTo>
                  <a:lnTo>
                    <a:pt x="9072" y="345"/>
                  </a:lnTo>
                  <a:lnTo>
                    <a:pt x="9001" y="423"/>
                  </a:lnTo>
                  <a:lnTo>
                    <a:pt x="8959" y="454"/>
                  </a:lnTo>
                  <a:lnTo>
                    <a:pt x="8917" y="486"/>
                  </a:lnTo>
                  <a:lnTo>
                    <a:pt x="8818" y="517"/>
                  </a:lnTo>
                  <a:lnTo>
                    <a:pt x="8705" y="548"/>
                  </a:lnTo>
                  <a:lnTo>
                    <a:pt x="8606" y="548"/>
                  </a:lnTo>
                  <a:lnTo>
                    <a:pt x="8564" y="548"/>
                  </a:lnTo>
                  <a:lnTo>
                    <a:pt x="8521" y="580"/>
                  </a:lnTo>
                  <a:lnTo>
                    <a:pt x="8451" y="658"/>
                  </a:lnTo>
                  <a:lnTo>
                    <a:pt x="8380" y="736"/>
                  </a:lnTo>
                  <a:lnTo>
                    <a:pt x="8183" y="955"/>
                  </a:lnTo>
                  <a:lnTo>
                    <a:pt x="8084" y="1034"/>
                  </a:lnTo>
                  <a:lnTo>
                    <a:pt x="8056" y="1049"/>
                  </a:lnTo>
                  <a:lnTo>
                    <a:pt x="8014" y="1096"/>
                  </a:lnTo>
                  <a:lnTo>
                    <a:pt x="7999" y="1143"/>
                  </a:lnTo>
                  <a:lnTo>
                    <a:pt x="7999" y="1253"/>
                  </a:lnTo>
                  <a:lnTo>
                    <a:pt x="7985" y="1300"/>
                  </a:lnTo>
                  <a:lnTo>
                    <a:pt x="7957" y="1331"/>
                  </a:lnTo>
                  <a:lnTo>
                    <a:pt x="7915" y="1363"/>
                  </a:lnTo>
                  <a:lnTo>
                    <a:pt x="7872" y="1394"/>
                  </a:lnTo>
                  <a:lnTo>
                    <a:pt x="7830" y="1441"/>
                  </a:lnTo>
                  <a:lnTo>
                    <a:pt x="7760" y="1566"/>
                  </a:lnTo>
                  <a:lnTo>
                    <a:pt x="7731" y="1613"/>
                  </a:lnTo>
                  <a:lnTo>
                    <a:pt x="7731" y="1676"/>
                  </a:lnTo>
                  <a:lnTo>
                    <a:pt x="7731" y="1707"/>
                  </a:lnTo>
                  <a:lnTo>
                    <a:pt x="7717" y="1770"/>
                  </a:lnTo>
                  <a:lnTo>
                    <a:pt x="7703" y="1817"/>
                  </a:lnTo>
                  <a:lnTo>
                    <a:pt x="7689" y="1864"/>
                  </a:lnTo>
                  <a:lnTo>
                    <a:pt x="7633" y="1974"/>
                  </a:lnTo>
                  <a:lnTo>
                    <a:pt x="7619" y="2021"/>
                  </a:lnTo>
                  <a:lnTo>
                    <a:pt x="7590" y="2083"/>
                  </a:lnTo>
                  <a:lnTo>
                    <a:pt x="7590" y="2130"/>
                  </a:lnTo>
                  <a:lnTo>
                    <a:pt x="7590" y="2240"/>
                  </a:lnTo>
                  <a:lnTo>
                    <a:pt x="7576" y="2303"/>
                  </a:lnTo>
                  <a:lnTo>
                    <a:pt x="7562" y="2365"/>
                  </a:lnTo>
                  <a:lnTo>
                    <a:pt x="7548" y="2397"/>
                  </a:lnTo>
                  <a:lnTo>
                    <a:pt x="7534" y="2459"/>
                  </a:lnTo>
                  <a:lnTo>
                    <a:pt x="7534" y="2522"/>
                  </a:lnTo>
                  <a:lnTo>
                    <a:pt x="7576" y="2631"/>
                  </a:lnTo>
                  <a:lnTo>
                    <a:pt x="7604" y="2678"/>
                  </a:lnTo>
                  <a:lnTo>
                    <a:pt x="7647" y="2710"/>
                  </a:lnTo>
                  <a:lnTo>
                    <a:pt x="7746" y="2741"/>
                  </a:lnTo>
                  <a:close/>
                  <a:moveTo>
                    <a:pt x="1044" y="7847"/>
                  </a:moveTo>
                  <a:lnTo>
                    <a:pt x="1044" y="7847"/>
                  </a:lnTo>
                  <a:lnTo>
                    <a:pt x="1143" y="7785"/>
                  </a:lnTo>
                  <a:lnTo>
                    <a:pt x="1185" y="7769"/>
                  </a:lnTo>
                  <a:lnTo>
                    <a:pt x="1213" y="7738"/>
                  </a:lnTo>
                  <a:lnTo>
                    <a:pt x="1227" y="7675"/>
                  </a:lnTo>
                  <a:lnTo>
                    <a:pt x="1227" y="7659"/>
                  </a:lnTo>
                  <a:lnTo>
                    <a:pt x="1227" y="7534"/>
                  </a:lnTo>
                  <a:lnTo>
                    <a:pt x="1227" y="7503"/>
                  </a:lnTo>
                  <a:lnTo>
                    <a:pt x="1242" y="7440"/>
                  </a:lnTo>
                  <a:lnTo>
                    <a:pt x="1270" y="7393"/>
                  </a:lnTo>
                  <a:lnTo>
                    <a:pt x="1284" y="7362"/>
                  </a:lnTo>
                  <a:lnTo>
                    <a:pt x="1270" y="7331"/>
                  </a:lnTo>
                  <a:lnTo>
                    <a:pt x="1242" y="7284"/>
                  </a:lnTo>
                  <a:lnTo>
                    <a:pt x="1227" y="7252"/>
                  </a:lnTo>
                  <a:lnTo>
                    <a:pt x="1213" y="7221"/>
                  </a:lnTo>
                  <a:lnTo>
                    <a:pt x="1199" y="7205"/>
                  </a:lnTo>
                  <a:lnTo>
                    <a:pt x="1157" y="7205"/>
                  </a:lnTo>
                  <a:lnTo>
                    <a:pt x="1129" y="7174"/>
                  </a:lnTo>
                  <a:lnTo>
                    <a:pt x="1115" y="7158"/>
                  </a:lnTo>
                  <a:lnTo>
                    <a:pt x="1086" y="7158"/>
                  </a:lnTo>
                  <a:lnTo>
                    <a:pt x="1044" y="7174"/>
                  </a:lnTo>
                  <a:lnTo>
                    <a:pt x="988" y="7237"/>
                  </a:lnTo>
                  <a:lnTo>
                    <a:pt x="959" y="7284"/>
                  </a:lnTo>
                  <a:lnTo>
                    <a:pt x="945" y="7331"/>
                  </a:lnTo>
                  <a:lnTo>
                    <a:pt x="931" y="7346"/>
                  </a:lnTo>
                  <a:lnTo>
                    <a:pt x="889" y="7362"/>
                  </a:lnTo>
                  <a:lnTo>
                    <a:pt x="875" y="7362"/>
                  </a:lnTo>
                  <a:lnTo>
                    <a:pt x="847" y="7362"/>
                  </a:lnTo>
                  <a:lnTo>
                    <a:pt x="832" y="7378"/>
                  </a:lnTo>
                  <a:lnTo>
                    <a:pt x="832" y="7393"/>
                  </a:lnTo>
                  <a:lnTo>
                    <a:pt x="832" y="7425"/>
                  </a:lnTo>
                  <a:lnTo>
                    <a:pt x="861" y="7456"/>
                  </a:lnTo>
                  <a:lnTo>
                    <a:pt x="861" y="7503"/>
                  </a:lnTo>
                  <a:lnTo>
                    <a:pt x="847" y="7518"/>
                  </a:lnTo>
                  <a:lnTo>
                    <a:pt x="832" y="7518"/>
                  </a:lnTo>
                  <a:lnTo>
                    <a:pt x="847" y="7550"/>
                  </a:lnTo>
                  <a:lnTo>
                    <a:pt x="875" y="7597"/>
                  </a:lnTo>
                  <a:lnTo>
                    <a:pt x="875" y="7628"/>
                  </a:lnTo>
                  <a:lnTo>
                    <a:pt x="875" y="7659"/>
                  </a:lnTo>
                  <a:lnTo>
                    <a:pt x="847" y="7706"/>
                  </a:lnTo>
                  <a:lnTo>
                    <a:pt x="818" y="7738"/>
                  </a:lnTo>
                  <a:lnTo>
                    <a:pt x="818" y="7785"/>
                  </a:lnTo>
                  <a:lnTo>
                    <a:pt x="818" y="7863"/>
                  </a:lnTo>
                  <a:lnTo>
                    <a:pt x="818" y="7894"/>
                  </a:lnTo>
                  <a:lnTo>
                    <a:pt x="847" y="7926"/>
                  </a:lnTo>
                  <a:lnTo>
                    <a:pt x="889" y="7957"/>
                  </a:lnTo>
                  <a:lnTo>
                    <a:pt x="931" y="7941"/>
                  </a:lnTo>
                  <a:lnTo>
                    <a:pt x="1044" y="7847"/>
                  </a:lnTo>
                  <a:close/>
                  <a:moveTo>
                    <a:pt x="10624" y="14191"/>
                  </a:moveTo>
                  <a:lnTo>
                    <a:pt x="10624" y="14191"/>
                  </a:lnTo>
                  <a:lnTo>
                    <a:pt x="10624" y="14316"/>
                  </a:lnTo>
                  <a:lnTo>
                    <a:pt x="10624" y="14348"/>
                  </a:lnTo>
                  <a:lnTo>
                    <a:pt x="10638" y="14379"/>
                  </a:lnTo>
                  <a:lnTo>
                    <a:pt x="10652" y="14395"/>
                  </a:lnTo>
                  <a:lnTo>
                    <a:pt x="10666" y="14410"/>
                  </a:lnTo>
                  <a:lnTo>
                    <a:pt x="10680" y="14410"/>
                  </a:lnTo>
                  <a:lnTo>
                    <a:pt x="10708" y="14410"/>
                  </a:lnTo>
                  <a:lnTo>
                    <a:pt x="10751" y="14395"/>
                  </a:lnTo>
                  <a:lnTo>
                    <a:pt x="10793" y="14363"/>
                  </a:lnTo>
                  <a:lnTo>
                    <a:pt x="10807" y="14316"/>
                  </a:lnTo>
                  <a:lnTo>
                    <a:pt x="10807" y="14269"/>
                  </a:lnTo>
                  <a:lnTo>
                    <a:pt x="10793" y="14222"/>
                  </a:lnTo>
                  <a:lnTo>
                    <a:pt x="10680" y="14144"/>
                  </a:lnTo>
                  <a:lnTo>
                    <a:pt x="10652" y="14129"/>
                  </a:lnTo>
                  <a:lnTo>
                    <a:pt x="10638" y="14129"/>
                  </a:lnTo>
                  <a:lnTo>
                    <a:pt x="10638" y="14144"/>
                  </a:lnTo>
                  <a:lnTo>
                    <a:pt x="10624" y="14160"/>
                  </a:lnTo>
                  <a:lnTo>
                    <a:pt x="10624" y="14191"/>
                  </a:lnTo>
                  <a:close/>
                  <a:moveTo>
                    <a:pt x="13474" y="15617"/>
                  </a:moveTo>
                  <a:lnTo>
                    <a:pt x="13474" y="15617"/>
                  </a:lnTo>
                  <a:lnTo>
                    <a:pt x="13431" y="15507"/>
                  </a:lnTo>
                  <a:lnTo>
                    <a:pt x="13347" y="15382"/>
                  </a:lnTo>
                  <a:lnTo>
                    <a:pt x="13290" y="15288"/>
                  </a:lnTo>
                  <a:lnTo>
                    <a:pt x="13205" y="15209"/>
                  </a:lnTo>
                  <a:lnTo>
                    <a:pt x="13022" y="14990"/>
                  </a:lnTo>
                  <a:lnTo>
                    <a:pt x="12923" y="14912"/>
                  </a:lnTo>
                  <a:lnTo>
                    <a:pt x="12881" y="14896"/>
                  </a:lnTo>
                  <a:lnTo>
                    <a:pt x="12782" y="14849"/>
                  </a:lnTo>
                  <a:lnTo>
                    <a:pt x="12754" y="14818"/>
                  </a:lnTo>
                  <a:lnTo>
                    <a:pt x="12698" y="14786"/>
                  </a:lnTo>
                  <a:lnTo>
                    <a:pt x="12669" y="14739"/>
                  </a:lnTo>
                  <a:lnTo>
                    <a:pt x="12585" y="14614"/>
                  </a:lnTo>
                  <a:lnTo>
                    <a:pt x="12557" y="14583"/>
                  </a:lnTo>
                  <a:lnTo>
                    <a:pt x="12500" y="14567"/>
                  </a:lnTo>
                  <a:lnTo>
                    <a:pt x="12472" y="14567"/>
                  </a:lnTo>
                  <a:lnTo>
                    <a:pt x="12458" y="14567"/>
                  </a:lnTo>
                  <a:lnTo>
                    <a:pt x="12444" y="14583"/>
                  </a:lnTo>
                  <a:lnTo>
                    <a:pt x="12430" y="14598"/>
                  </a:lnTo>
                  <a:lnTo>
                    <a:pt x="12430" y="14630"/>
                  </a:lnTo>
                  <a:lnTo>
                    <a:pt x="12472" y="14802"/>
                  </a:lnTo>
                  <a:lnTo>
                    <a:pt x="12500" y="14865"/>
                  </a:lnTo>
                  <a:lnTo>
                    <a:pt x="12528" y="14912"/>
                  </a:lnTo>
                  <a:lnTo>
                    <a:pt x="12585" y="14974"/>
                  </a:lnTo>
                  <a:lnTo>
                    <a:pt x="12669" y="15068"/>
                  </a:lnTo>
                  <a:lnTo>
                    <a:pt x="12726" y="15131"/>
                  </a:lnTo>
                  <a:lnTo>
                    <a:pt x="12796" y="15209"/>
                  </a:lnTo>
                  <a:lnTo>
                    <a:pt x="12867" y="15319"/>
                  </a:lnTo>
                  <a:lnTo>
                    <a:pt x="12952" y="15507"/>
                  </a:lnTo>
                  <a:lnTo>
                    <a:pt x="12980" y="15554"/>
                  </a:lnTo>
                  <a:lnTo>
                    <a:pt x="13022" y="15601"/>
                  </a:lnTo>
                  <a:lnTo>
                    <a:pt x="13135" y="15679"/>
                  </a:lnTo>
                  <a:lnTo>
                    <a:pt x="13234" y="15758"/>
                  </a:lnTo>
                  <a:lnTo>
                    <a:pt x="13347" y="15836"/>
                  </a:lnTo>
                  <a:lnTo>
                    <a:pt x="13389" y="15851"/>
                  </a:lnTo>
                  <a:lnTo>
                    <a:pt x="13445" y="15836"/>
                  </a:lnTo>
                  <a:lnTo>
                    <a:pt x="13474" y="15820"/>
                  </a:lnTo>
                  <a:lnTo>
                    <a:pt x="13516" y="15789"/>
                  </a:lnTo>
                  <a:lnTo>
                    <a:pt x="13516" y="15726"/>
                  </a:lnTo>
                  <a:lnTo>
                    <a:pt x="13474" y="15617"/>
                  </a:lnTo>
                  <a:close/>
                  <a:moveTo>
                    <a:pt x="7082" y="16823"/>
                  </a:moveTo>
                  <a:lnTo>
                    <a:pt x="7082" y="16823"/>
                  </a:lnTo>
                  <a:lnTo>
                    <a:pt x="7040" y="16870"/>
                  </a:lnTo>
                  <a:lnTo>
                    <a:pt x="7012" y="16917"/>
                  </a:lnTo>
                  <a:lnTo>
                    <a:pt x="6927" y="17042"/>
                  </a:lnTo>
                  <a:lnTo>
                    <a:pt x="6899" y="17089"/>
                  </a:lnTo>
                  <a:lnTo>
                    <a:pt x="6843" y="17120"/>
                  </a:lnTo>
                  <a:lnTo>
                    <a:pt x="6814" y="17136"/>
                  </a:lnTo>
                  <a:lnTo>
                    <a:pt x="6730" y="17214"/>
                  </a:lnTo>
                  <a:lnTo>
                    <a:pt x="6701" y="17246"/>
                  </a:lnTo>
                  <a:lnTo>
                    <a:pt x="6701" y="17308"/>
                  </a:lnTo>
                  <a:lnTo>
                    <a:pt x="6744" y="17496"/>
                  </a:lnTo>
                  <a:lnTo>
                    <a:pt x="6758" y="17559"/>
                  </a:lnTo>
                  <a:lnTo>
                    <a:pt x="6744" y="17606"/>
                  </a:lnTo>
                  <a:lnTo>
                    <a:pt x="6716" y="17731"/>
                  </a:lnTo>
                  <a:lnTo>
                    <a:pt x="6673" y="17841"/>
                  </a:lnTo>
                  <a:lnTo>
                    <a:pt x="6645" y="17888"/>
                  </a:lnTo>
                  <a:lnTo>
                    <a:pt x="6631" y="17935"/>
                  </a:lnTo>
                  <a:lnTo>
                    <a:pt x="6617" y="17997"/>
                  </a:lnTo>
                  <a:lnTo>
                    <a:pt x="6617" y="18029"/>
                  </a:lnTo>
                  <a:lnTo>
                    <a:pt x="6617" y="18154"/>
                  </a:lnTo>
                  <a:lnTo>
                    <a:pt x="6617" y="18185"/>
                  </a:lnTo>
                  <a:lnTo>
                    <a:pt x="6631" y="18232"/>
                  </a:lnTo>
                  <a:lnTo>
                    <a:pt x="6659" y="18295"/>
                  </a:lnTo>
                  <a:lnTo>
                    <a:pt x="6716" y="18358"/>
                  </a:lnTo>
                  <a:lnTo>
                    <a:pt x="6758" y="18373"/>
                  </a:lnTo>
                  <a:lnTo>
                    <a:pt x="6814" y="18373"/>
                  </a:lnTo>
                  <a:lnTo>
                    <a:pt x="6843" y="18342"/>
                  </a:lnTo>
                  <a:lnTo>
                    <a:pt x="6899" y="18326"/>
                  </a:lnTo>
                  <a:lnTo>
                    <a:pt x="6955" y="18326"/>
                  </a:lnTo>
                  <a:lnTo>
                    <a:pt x="6984" y="18326"/>
                  </a:lnTo>
                  <a:lnTo>
                    <a:pt x="7026" y="18311"/>
                  </a:lnTo>
                  <a:lnTo>
                    <a:pt x="7054" y="18264"/>
                  </a:lnTo>
                  <a:lnTo>
                    <a:pt x="7294" y="17308"/>
                  </a:lnTo>
                  <a:lnTo>
                    <a:pt x="7308" y="17183"/>
                  </a:lnTo>
                  <a:lnTo>
                    <a:pt x="7308" y="17152"/>
                  </a:lnTo>
                  <a:lnTo>
                    <a:pt x="7308" y="17026"/>
                  </a:lnTo>
                  <a:lnTo>
                    <a:pt x="7308" y="16917"/>
                  </a:lnTo>
                  <a:lnTo>
                    <a:pt x="7308" y="16870"/>
                  </a:lnTo>
                  <a:lnTo>
                    <a:pt x="7294" y="16807"/>
                  </a:lnTo>
                  <a:lnTo>
                    <a:pt x="7266" y="16760"/>
                  </a:lnTo>
                  <a:lnTo>
                    <a:pt x="7252" y="16744"/>
                  </a:lnTo>
                  <a:lnTo>
                    <a:pt x="7238" y="16729"/>
                  </a:lnTo>
                  <a:lnTo>
                    <a:pt x="7224" y="16729"/>
                  </a:lnTo>
                  <a:lnTo>
                    <a:pt x="7195" y="16744"/>
                  </a:lnTo>
                  <a:lnTo>
                    <a:pt x="7082" y="16823"/>
                  </a:lnTo>
                  <a:close/>
                  <a:moveTo>
                    <a:pt x="1298" y="7096"/>
                  </a:moveTo>
                  <a:lnTo>
                    <a:pt x="1298" y="7096"/>
                  </a:lnTo>
                  <a:lnTo>
                    <a:pt x="1312" y="7064"/>
                  </a:lnTo>
                  <a:lnTo>
                    <a:pt x="1326" y="7049"/>
                  </a:lnTo>
                  <a:lnTo>
                    <a:pt x="1354" y="7064"/>
                  </a:lnTo>
                  <a:lnTo>
                    <a:pt x="1369" y="7111"/>
                  </a:lnTo>
                  <a:lnTo>
                    <a:pt x="1369" y="7143"/>
                  </a:lnTo>
                  <a:lnTo>
                    <a:pt x="1369" y="7252"/>
                  </a:lnTo>
                  <a:lnTo>
                    <a:pt x="1369" y="7268"/>
                  </a:lnTo>
                  <a:lnTo>
                    <a:pt x="1397" y="7284"/>
                  </a:lnTo>
                  <a:lnTo>
                    <a:pt x="1467" y="7284"/>
                  </a:lnTo>
                  <a:lnTo>
                    <a:pt x="1495" y="7299"/>
                  </a:lnTo>
                  <a:lnTo>
                    <a:pt x="1538" y="7315"/>
                  </a:lnTo>
                  <a:lnTo>
                    <a:pt x="1566" y="7362"/>
                  </a:lnTo>
                  <a:lnTo>
                    <a:pt x="1566" y="7393"/>
                  </a:lnTo>
                  <a:lnTo>
                    <a:pt x="1566" y="7472"/>
                  </a:lnTo>
                  <a:lnTo>
                    <a:pt x="1552" y="7518"/>
                  </a:lnTo>
                  <a:lnTo>
                    <a:pt x="1524" y="7550"/>
                  </a:lnTo>
                  <a:lnTo>
                    <a:pt x="1481" y="7565"/>
                  </a:lnTo>
                  <a:lnTo>
                    <a:pt x="1397" y="7628"/>
                  </a:lnTo>
                  <a:lnTo>
                    <a:pt x="1383" y="7659"/>
                  </a:lnTo>
                  <a:lnTo>
                    <a:pt x="1397" y="7675"/>
                  </a:lnTo>
                  <a:lnTo>
                    <a:pt x="1425" y="7675"/>
                  </a:lnTo>
                  <a:lnTo>
                    <a:pt x="1439" y="7706"/>
                  </a:lnTo>
                  <a:lnTo>
                    <a:pt x="1425" y="7738"/>
                  </a:lnTo>
                  <a:lnTo>
                    <a:pt x="1397" y="7785"/>
                  </a:lnTo>
                  <a:lnTo>
                    <a:pt x="1369" y="7816"/>
                  </a:lnTo>
                  <a:lnTo>
                    <a:pt x="1369" y="7863"/>
                  </a:lnTo>
                  <a:lnTo>
                    <a:pt x="1369" y="7894"/>
                  </a:lnTo>
                  <a:lnTo>
                    <a:pt x="1397" y="7894"/>
                  </a:lnTo>
                  <a:lnTo>
                    <a:pt x="1467" y="7894"/>
                  </a:lnTo>
                  <a:lnTo>
                    <a:pt x="1481" y="7910"/>
                  </a:lnTo>
                  <a:lnTo>
                    <a:pt x="1481" y="7957"/>
                  </a:lnTo>
                  <a:lnTo>
                    <a:pt x="1453" y="7988"/>
                  </a:lnTo>
                  <a:lnTo>
                    <a:pt x="1425" y="8051"/>
                  </a:lnTo>
                  <a:lnTo>
                    <a:pt x="1383" y="8082"/>
                  </a:lnTo>
                  <a:lnTo>
                    <a:pt x="1340" y="8098"/>
                  </a:lnTo>
                  <a:lnTo>
                    <a:pt x="1312" y="8129"/>
                  </a:lnTo>
                  <a:lnTo>
                    <a:pt x="1298" y="8161"/>
                  </a:lnTo>
                  <a:lnTo>
                    <a:pt x="1312" y="8192"/>
                  </a:lnTo>
                  <a:lnTo>
                    <a:pt x="1326" y="8208"/>
                  </a:lnTo>
                  <a:lnTo>
                    <a:pt x="1354" y="8192"/>
                  </a:lnTo>
                  <a:lnTo>
                    <a:pt x="1369" y="8161"/>
                  </a:lnTo>
                  <a:lnTo>
                    <a:pt x="1369" y="8145"/>
                  </a:lnTo>
                  <a:lnTo>
                    <a:pt x="1397" y="8129"/>
                  </a:lnTo>
                  <a:lnTo>
                    <a:pt x="1467" y="8129"/>
                  </a:lnTo>
                  <a:lnTo>
                    <a:pt x="1495" y="8114"/>
                  </a:lnTo>
                  <a:lnTo>
                    <a:pt x="1538" y="8098"/>
                  </a:lnTo>
                  <a:lnTo>
                    <a:pt x="1566" y="8082"/>
                  </a:lnTo>
                  <a:lnTo>
                    <a:pt x="1608" y="8098"/>
                  </a:lnTo>
                  <a:lnTo>
                    <a:pt x="1637" y="8114"/>
                  </a:lnTo>
                  <a:lnTo>
                    <a:pt x="1679" y="8098"/>
                  </a:lnTo>
                  <a:lnTo>
                    <a:pt x="1721" y="8067"/>
                  </a:lnTo>
                  <a:lnTo>
                    <a:pt x="1764" y="8051"/>
                  </a:lnTo>
                  <a:lnTo>
                    <a:pt x="1792" y="8051"/>
                  </a:lnTo>
                  <a:lnTo>
                    <a:pt x="1848" y="8051"/>
                  </a:lnTo>
                  <a:lnTo>
                    <a:pt x="1891" y="8020"/>
                  </a:lnTo>
                  <a:lnTo>
                    <a:pt x="1933" y="8004"/>
                  </a:lnTo>
                  <a:lnTo>
                    <a:pt x="1975" y="7973"/>
                  </a:lnTo>
                  <a:lnTo>
                    <a:pt x="1989" y="7941"/>
                  </a:lnTo>
                  <a:lnTo>
                    <a:pt x="1989" y="7894"/>
                  </a:lnTo>
                  <a:lnTo>
                    <a:pt x="2018" y="7863"/>
                  </a:lnTo>
                  <a:lnTo>
                    <a:pt x="2046" y="7816"/>
                  </a:lnTo>
                  <a:lnTo>
                    <a:pt x="2046" y="7753"/>
                  </a:lnTo>
                  <a:lnTo>
                    <a:pt x="2046" y="7738"/>
                  </a:lnTo>
                  <a:lnTo>
                    <a:pt x="2046" y="7691"/>
                  </a:lnTo>
                  <a:lnTo>
                    <a:pt x="2018" y="7675"/>
                  </a:lnTo>
                  <a:lnTo>
                    <a:pt x="1947" y="7675"/>
                  </a:lnTo>
                  <a:lnTo>
                    <a:pt x="1919" y="7659"/>
                  </a:lnTo>
                  <a:lnTo>
                    <a:pt x="1919" y="7628"/>
                  </a:lnTo>
                  <a:lnTo>
                    <a:pt x="1919" y="7550"/>
                  </a:lnTo>
                  <a:lnTo>
                    <a:pt x="1891" y="7456"/>
                  </a:lnTo>
                  <a:lnTo>
                    <a:pt x="1876" y="7409"/>
                  </a:lnTo>
                  <a:lnTo>
                    <a:pt x="1806" y="7315"/>
                  </a:lnTo>
                  <a:lnTo>
                    <a:pt x="1778" y="7284"/>
                  </a:lnTo>
                  <a:lnTo>
                    <a:pt x="1764" y="7221"/>
                  </a:lnTo>
                  <a:lnTo>
                    <a:pt x="1721" y="7111"/>
                  </a:lnTo>
                  <a:lnTo>
                    <a:pt x="1707" y="7064"/>
                  </a:lnTo>
                  <a:lnTo>
                    <a:pt x="1679" y="7049"/>
                  </a:lnTo>
                  <a:lnTo>
                    <a:pt x="1637" y="7049"/>
                  </a:lnTo>
                  <a:lnTo>
                    <a:pt x="1608" y="7017"/>
                  </a:lnTo>
                  <a:lnTo>
                    <a:pt x="1594" y="6970"/>
                  </a:lnTo>
                  <a:lnTo>
                    <a:pt x="1594" y="6923"/>
                  </a:lnTo>
                  <a:lnTo>
                    <a:pt x="1608" y="6876"/>
                  </a:lnTo>
                  <a:lnTo>
                    <a:pt x="1637" y="6782"/>
                  </a:lnTo>
                  <a:lnTo>
                    <a:pt x="1651" y="6751"/>
                  </a:lnTo>
                  <a:lnTo>
                    <a:pt x="1679" y="6704"/>
                  </a:lnTo>
                  <a:lnTo>
                    <a:pt x="1679" y="6688"/>
                  </a:lnTo>
                  <a:lnTo>
                    <a:pt x="1679" y="6673"/>
                  </a:lnTo>
                  <a:lnTo>
                    <a:pt x="1665" y="6641"/>
                  </a:lnTo>
                  <a:lnTo>
                    <a:pt x="1622" y="6626"/>
                  </a:lnTo>
                  <a:lnTo>
                    <a:pt x="1580" y="6610"/>
                  </a:lnTo>
                  <a:lnTo>
                    <a:pt x="1538" y="6626"/>
                  </a:lnTo>
                  <a:lnTo>
                    <a:pt x="1495" y="6641"/>
                  </a:lnTo>
                  <a:lnTo>
                    <a:pt x="1467" y="6626"/>
                  </a:lnTo>
                  <a:lnTo>
                    <a:pt x="1453" y="6579"/>
                  </a:lnTo>
                  <a:lnTo>
                    <a:pt x="1453" y="6532"/>
                  </a:lnTo>
                  <a:lnTo>
                    <a:pt x="1481" y="6500"/>
                  </a:lnTo>
                  <a:lnTo>
                    <a:pt x="1481" y="6453"/>
                  </a:lnTo>
                  <a:lnTo>
                    <a:pt x="1481" y="6438"/>
                  </a:lnTo>
                  <a:lnTo>
                    <a:pt x="1467" y="6438"/>
                  </a:lnTo>
                  <a:lnTo>
                    <a:pt x="1397" y="6438"/>
                  </a:lnTo>
                  <a:lnTo>
                    <a:pt x="1369" y="6453"/>
                  </a:lnTo>
                  <a:lnTo>
                    <a:pt x="1340" y="6500"/>
                  </a:lnTo>
                  <a:lnTo>
                    <a:pt x="1326" y="6532"/>
                  </a:lnTo>
                  <a:lnTo>
                    <a:pt x="1256" y="6626"/>
                  </a:lnTo>
                  <a:lnTo>
                    <a:pt x="1242" y="6673"/>
                  </a:lnTo>
                  <a:lnTo>
                    <a:pt x="1227" y="6704"/>
                  </a:lnTo>
                  <a:lnTo>
                    <a:pt x="1227" y="6782"/>
                  </a:lnTo>
                  <a:lnTo>
                    <a:pt x="1227" y="6861"/>
                  </a:lnTo>
                  <a:lnTo>
                    <a:pt x="1227" y="6955"/>
                  </a:lnTo>
                  <a:lnTo>
                    <a:pt x="1227" y="6986"/>
                  </a:lnTo>
                  <a:lnTo>
                    <a:pt x="1242" y="7049"/>
                  </a:lnTo>
                  <a:lnTo>
                    <a:pt x="1256" y="7096"/>
                  </a:lnTo>
                  <a:lnTo>
                    <a:pt x="1284" y="7111"/>
                  </a:lnTo>
                  <a:lnTo>
                    <a:pt x="1298" y="7096"/>
                  </a:lnTo>
                  <a:close/>
                  <a:moveTo>
                    <a:pt x="21247" y="20128"/>
                  </a:moveTo>
                  <a:lnTo>
                    <a:pt x="21247" y="20128"/>
                  </a:lnTo>
                  <a:lnTo>
                    <a:pt x="21191" y="20143"/>
                  </a:lnTo>
                  <a:lnTo>
                    <a:pt x="21134" y="20128"/>
                  </a:lnTo>
                  <a:lnTo>
                    <a:pt x="21106" y="20112"/>
                  </a:lnTo>
                  <a:lnTo>
                    <a:pt x="21064" y="20065"/>
                  </a:lnTo>
                  <a:lnTo>
                    <a:pt x="21022" y="20018"/>
                  </a:lnTo>
                  <a:lnTo>
                    <a:pt x="21007" y="19987"/>
                  </a:lnTo>
                  <a:lnTo>
                    <a:pt x="20993" y="19924"/>
                  </a:lnTo>
                  <a:lnTo>
                    <a:pt x="20979" y="19861"/>
                  </a:lnTo>
                  <a:lnTo>
                    <a:pt x="20979" y="19830"/>
                  </a:lnTo>
                  <a:lnTo>
                    <a:pt x="20965" y="19783"/>
                  </a:lnTo>
                  <a:lnTo>
                    <a:pt x="20937" y="19752"/>
                  </a:lnTo>
                  <a:lnTo>
                    <a:pt x="20895" y="19720"/>
                  </a:lnTo>
                  <a:lnTo>
                    <a:pt x="20866" y="19720"/>
                  </a:lnTo>
                  <a:lnTo>
                    <a:pt x="20866" y="19752"/>
                  </a:lnTo>
                  <a:lnTo>
                    <a:pt x="20951" y="19955"/>
                  </a:lnTo>
                  <a:lnTo>
                    <a:pt x="20979" y="20002"/>
                  </a:lnTo>
                  <a:lnTo>
                    <a:pt x="20979" y="20065"/>
                  </a:lnTo>
                  <a:lnTo>
                    <a:pt x="20979" y="20096"/>
                  </a:lnTo>
                  <a:lnTo>
                    <a:pt x="20979" y="20159"/>
                  </a:lnTo>
                  <a:lnTo>
                    <a:pt x="20951" y="20206"/>
                  </a:lnTo>
                  <a:lnTo>
                    <a:pt x="20880" y="20331"/>
                  </a:lnTo>
                  <a:lnTo>
                    <a:pt x="20866" y="20363"/>
                  </a:lnTo>
                  <a:lnTo>
                    <a:pt x="20866" y="20378"/>
                  </a:lnTo>
                  <a:lnTo>
                    <a:pt x="20880" y="20394"/>
                  </a:lnTo>
                  <a:lnTo>
                    <a:pt x="20895" y="20410"/>
                  </a:lnTo>
                  <a:lnTo>
                    <a:pt x="20937" y="20441"/>
                  </a:lnTo>
                  <a:lnTo>
                    <a:pt x="20965" y="20472"/>
                  </a:lnTo>
                  <a:lnTo>
                    <a:pt x="20979" y="20519"/>
                  </a:lnTo>
                  <a:lnTo>
                    <a:pt x="20979" y="20551"/>
                  </a:lnTo>
                  <a:lnTo>
                    <a:pt x="20993" y="20613"/>
                  </a:lnTo>
                  <a:lnTo>
                    <a:pt x="21022" y="20660"/>
                  </a:lnTo>
                  <a:lnTo>
                    <a:pt x="21036" y="20660"/>
                  </a:lnTo>
                  <a:lnTo>
                    <a:pt x="21050" y="20660"/>
                  </a:lnTo>
                  <a:lnTo>
                    <a:pt x="21092" y="20645"/>
                  </a:lnTo>
                  <a:lnTo>
                    <a:pt x="21149" y="20582"/>
                  </a:lnTo>
                  <a:lnTo>
                    <a:pt x="21177" y="20535"/>
                  </a:lnTo>
                  <a:lnTo>
                    <a:pt x="21191" y="20472"/>
                  </a:lnTo>
                  <a:lnTo>
                    <a:pt x="21191" y="20441"/>
                  </a:lnTo>
                  <a:lnTo>
                    <a:pt x="21205" y="20394"/>
                  </a:lnTo>
                  <a:lnTo>
                    <a:pt x="21219" y="20347"/>
                  </a:lnTo>
                  <a:lnTo>
                    <a:pt x="21290" y="20269"/>
                  </a:lnTo>
                  <a:lnTo>
                    <a:pt x="21360" y="20190"/>
                  </a:lnTo>
                  <a:lnTo>
                    <a:pt x="21374" y="20159"/>
                  </a:lnTo>
                  <a:lnTo>
                    <a:pt x="21360" y="20112"/>
                  </a:lnTo>
                  <a:lnTo>
                    <a:pt x="21332" y="20096"/>
                  </a:lnTo>
                  <a:lnTo>
                    <a:pt x="21275" y="20112"/>
                  </a:lnTo>
                  <a:lnTo>
                    <a:pt x="21247" y="20128"/>
                  </a:lnTo>
                  <a:close/>
                  <a:moveTo>
                    <a:pt x="3457" y="10401"/>
                  </a:moveTo>
                  <a:lnTo>
                    <a:pt x="3457" y="10401"/>
                  </a:lnTo>
                  <a:lnTo>
                    <a:pt x="3485" y="10401"/>
                  </a:lnTo>
                  <a:lnTo>
                    <a:pt x="3499" y="10401"/>
                  </a:lnTo>
                  <a:lnTo>
                    <a:pt x="3513" y="10385"/>
                  </a:lnTo>
                  <a:lnTo>
                    <a:pt x="3513" y="10369"/>
                  </a:lnTo>
                  <a:lnTo>
                    <a:pt x="3513" y="10338"/>
                  </a:lnTo>
                  <a:lnTo>
                    <a:pt x="3513" y="10228"/>
                  </a:lnTo>
                  <a:lnTo>
                    <a:pt x="3499" y="10213"/>
                  </a:lnTo>
                  <a:lnTo>
                    <a:pt x="3457" y="10197"/>
                  </a:lnTo>
                  <a:lnTo>
                    <a:pt x="3428" y="10197"/>
                  </a:lnTo>
                  <a:lnTo>
                    <a:pt x="3315" y="10213"/>
                  </a:lnTo>
                  <a:lnTo>
                    <a:pt x="3217" y="10260"/>
                  </a:lnTo>
                  <a:lnTo>
                    <a:pt x="3203" y="10275"/>
                  </a:lnTo>
                  <a:lnTo>
                    <a:pt x="3217" y="10291"/>
                  </a:lnTo>
                  <a:lnTo>
                    <a:pt x="3315" y="10338"/>
                  </a:lnTo>
                  <a:lnTo>
                    <a:pt x="3428" y="10385"/>
                  </a:lnTo>
                  <a:lnTo>
                    <a:pt x="3457" y="10401"/>
                  </a:lnTo>
                  <a:close/>
                  <a:moveTo>
                    <a:pt x="20739" y="20645"/>
                  </a:moveTo>
                  <a:lnTo>
                    <a:pt x="20739" y="20645"/>
                  </a:lnTo>
                  <a:lnTo>
                    <a:pt x="20725" y="20645"/>
                  </a:lnTo>
                  <a:lnTo>
                    <a:pt x="20711" y="20645"/>
                  </a:lnTo>
                  <a:lnTo>
                    <a:pt x="20683" y="20676"/>
                  </a:lnTo>
                  <a:lnTo>
                    <a:pt x="20655" y="20707"/>
                  </a:lnTo>
                  <a:lnTo>
                    <a:pt x="20612" y="20817"/>
                  </a:lnTo>
                  <a:lnTo>
                    <a:pt x="20598" y="20864"/>
                  </a:lnTo>
                  <a:lnTo>
                    <a:pt x="20528" y="20958"/>
                  </a:lnTo>
                  <a:lnTo>
                    <a:pt x="20500" y="20989"/>
                  </a:lnTo>
                  <a:lnTo>
                    <a:pt x="20443" y="21020"/>
                  </a:lnTo>
                  <a:lnTo>
                    <a:pt x="20344" y="21052"/>
                  </a:lnTo>
                  <a:lnTo>
                    <a:pt x="20302" y="21083"/>
                  </a:lnTo>
                  <a:lnTo>
                    <a:pt x="20260" y="21130"/>
                  </a:lnTo>
                  <a:lnTo>
                    <a:pt x="20246" y="21177"/>
                  </a:lnTo>
                  <a:lnTo>
                    <a:pt x="20203" y="21287"/>
                  </a:lnTo>
                  <a:lnTo>
                    <a:pt x="20175" y="21396"/>
                  </a:lnTo>
                  <a:lnTo>
                    <a:pt x="20161" y="21459"/>
                  </a:lnTo>
                  <a:lnTo>
                    <a:pt x="20189" y="21506"/>
                  </a:lnTo>
                  <a:lnTo>
                    <a:pt x="20274" y="21569"/>
                  </a:lnTo>
                  <a:lnTo>
                    <a:pt x="20316" y="21584"/>
                  </a:lnTo>
                  <a:lnTo>
                    <a:pt x="20358" y="21600"/>
                  </a:lnTo>
                  <a:lnTo>
                    <a:pt x="20415" y="21584"/>
                  </a:lnTo>
                  <a:lnTo>
                    <a:pt x="20443" y="21569"/>
                  </a:lnTo>
                  <a:lnTo>
                    <a:pt x="20485" y="21537"/>
                  </a:lnTo>
                  <a:lnTo>
                    <a:pt x="20514" y="21475"/>
                  </a:lnTo>
                  <a:lnTo>
                    <a:pt x="20556" y="21365"/>
                  </a:lnTo>
                  <a:lnTo>
                    <a:pt x="20570" y="21240"/>
                  </a:lnTo>
                  <a:lnTo>
                    <a:pt x="20570" y="21208"/>
                  </a:lnTo>
                  <a:lnTo>
                    <a:pt x="20584" y="21161"/>
                  </a:lnTo>
                  <a:lnTo>
                    <a:pt x="20612" y="21114"/>
                  </a:lnTo>
                  <a:lnTo>
                    <a:pt x="20669" y="21036"/>
                  </a:lnTo>
                  <a:lnTo>
                    <a:pt x="20739" y="20958"/>
                  </a:lnTo>
                  <a:lnTo>
                    <a:pt x="20824" y="20895"/>
                  </a:lnTo>
                  <a:lnTo>
                    <a:pt x="20866" y="20879"/>
                  </a:lnTo>
                  <a:lnTo>
                    <a:pt x="20895" y="20832"/>
                  </a:lnTo>
                  <a:lnTo>
                    <a:pt x="20909" y="20786"/>
                  </a:lnTo>
                  <a:lnTo>
                    <a:pt x="20909" y="20754"/>
                  </a:lnTo>
                  <a:lnTo>
                    <a:pt x="20909" y="20723"/>
                  </a:lnTo>
                  <a:lnTo>
                    <a:pt x="20895" y="20707"/>
                  </a:lnTo>
                  <a:lnTo>
                    <a:pt x="20880" y="20692"/>
                  </a:lnTo>
                  <a:lnTo>
                    <a:pt x="20852" y="20692"/>
                  </a:lnTo>
                  <a:lnTo>
                    <a:pt x="20838" y="20692"/>
                  </a:lnTo>
                  <a:lnTo>
                    <a:pt x="20782" y="20676"/>
                  </a:lnTo>
                  <a:lnTo>
                    <a:pt x="20739" y="20645"/>
                  </a:lnTo>
                  <a:close/>
                  <a:moveTo>
                    <a:pt x="2864" y="9774"/>
                  </a:moveTo>
                  <a:lnTo>
                    <a:pt x="2864" y="9774"/>
                  </a:lnTo>
                  <a:lnTo>
                    <a:pt x="2836" y="9821"/>
                  </a:lnTo>
                  <a:lnTo>
                    <a:pt x="2822" y="9868"/>
                  </a:lnTo>
                  <a:lnTo>
                    <a:pt x="2822" y="9978"/>
                  </a:lnTo>
                  <a:lnTo>
                    <a:pt x="2822" y="10009"/>
                  </a:lnTo>
                  <a:lnTo>
                    <a:pt x="2836" y="10025"/>
                  </a:lnTo>
                  <a:lnTo>
                    <a:pt x="2850" y="10040"/>
                  </a:lnTo>
                  <a:lnTo>
                    <a:pt x="2878" y="10040"/>
                  </a:lnTo>
                  <a:lnTo>
                    <a:pt x="2906" y="10040"/>
                  </a:lnTo>
                  <a:lnTo>
                    <a:pt x="2935" y="10040"/>
                  </a:lnTo>
                  <a:lnTo>
                    <a:pt x="2949" y="10025"/>
                  </a:lnTo>
                  <a:lnTo>
                    <a:pt x="2963" y="10009"/>
                  </a:lnTo>
                  <a:lnTo>
                    <a:pt x="2963" y="9978"/>
                  </a:lnTo>
                  <a:lnTo>
                    <a:pt x="2963" y="9946"/>
                  </a:lnTo>
                  <a:lnTo>
                    <a:pt x="2949" y="9884"/>
                  </a:lnTo>
                  <a:lnTo>
                    <a:pt x="2935" y="9837"/>
                  </a:lnTo>
                  <a:lnTo>
                    <a:pt x="2920" y="9790"/>
                  </a:lnTo>
                  <a:lnTo>
                    <a:pt x="2906" y="9774"/>
                  </a:lnTo>
                  <a:lnTo>
                    <a:pt x="2892" y="9758"/>
                  </a:lnTo>
                  <a:lnTo>
                    <a:pt x="2878" y="9758"/>
                  </a:lnTo>
                  <a:lnTo>
                    <a:pt x="2864" y="9774"/>
                  </a:lnTo>
                  <a:close/>
                  <a:moveTo>
                    <a:pt x="16126" y="11058"/>
                  </a:moveTo>
                  <a:lnTo>
                    <a:pt x="16126" y="11058"/>
                  </a:lnTo>
                  <a:lnTo>
                    <a:pt x="16154" y="11152"/>
                  </a:lnTo>
                  <a:lnTo>
                    <a:pt x="16154" y="11168"/>
                  </a:lnTo>
                  <a:lnTo>
                    <a:pt x="16168" y="11168"/>
                  </a:lnTo>
                  <a:lnTo>
                    <a:pt x="16196" y="11168"/>
                  </a:lnTo>
                  <a:lnTo>
                    <a:pt x="16239" y="11137"/>
                  </a:lnTo>
                  <a:lnTo>
                    <a:pt x="16267" y="11105"/>
                  </a:lnTo>
                  <a:lnTo>
                    <a:pt x="16281" y="11043"/>
                  </a:lnTo>
                  <a:lnTo>
                    <a:pt x="16281" y="11027"/>
                  </a:lnTo>
                  <a:lnTo>
                    <a:pt x="16281" y="10917"/>
                  </a:lnTo>
                  <a:lnTo>
                    <a:pt x="16281" y="10902"/>
                  </a:lnTo>
                  <a:lnTo>
                    <a:pt x="16267" y="10902"/>
                  </a:lnTo>
                  <a:lnTo>
                    <a:pt x="16239" y="10902"/>
                  </a:lnTo>
                  <a:lnTo>
                    <a:pt x="16140" y="10933"/>
                  </a:lnTo>
                  <a:lnTo>
                    <a:pt x="16112" y="10949"/>
                  </a:lnTo>
                  <a:lnTo>
                    <a:pt x="16112" y="10964"/>
                  </a:lnTo>
                  <a:lnTo>
                    <a:pt x="16098" y="10996"/>
                  </a:lnTo>
                  <a:lnTo>
                    <a:pt x="16112" y="11011"/>
                  </a:lnTo>
                  <a:lnTo>
                    <a:pt x="16126" y="11058"/>
                  </a:lnTo>
                  <a:close/>
                  <a:moveTo>
                    <a:pt x="2920" y="9476"/>
                  </a:moveTo>
                  <a:lnTo>
                    <a:pt x="2920" y="9476"/>
                  </a:lnTo>
                  <a:lnTo>
                    <a:pt x="2906" y="9461"/>
                  </a:lnTo>
                  <a:lnTo>
                    <a:pt x="2892" y="9445"/>
                  </a:lnTo>
                  <a:lnTo>
                    <a:pt x="2864" y="9445"/>
                  </a:lnTo>
                  <a:lnTo>
                    <a:pt x="2850" y="9461"/>
                  </a:lnTo>
                  <a:lnTo>
                    <a:pt x="2808" y="9476"/>
                  </a:lnTo>
                  <a:lnTo>
                    <a:pt x="2793" y="9492"/>
                  </a:lnTo>
                  <a:lnTo>
                    <a:pt x="2779" y="9508"/>
                  </a:lnTo>
                  <a:lnTo>
                    <a:pt x="2779" y="9523"/>
                  </a:lnTo>
                  <a:lnTo>
                    <a:pt x="2793" y="9555"/>
                  </a:lnTo>
                  <a:lnTo>
                    <a:pt x="2850" y="9617"/>
                  </a:lnTo>
                  <a:lnTo>
                    <a:pt x="2892" y="9633"/>
                  </a:lnTo>
                  <a:lnTo>
                    <a:pt x="2906" y="9633"/>
                  </a:lnTo>
                  <a:lnTo>
                    <a:pt x="2935" y="9617"/>
                  </a:lnTo>
                  <a:lnTo>
                    <a:pt x="2949" y="9586"/>
                  </a:lnTo>
                  <a:lnTo>
                    <a:pt x="2935" y="9523"/>
                  </a:lnTo>
                  <a:lnTo>
                    <a:pt x="2920" y="9476"/>
                  </a:lnTo>
                  <a:close/>
                  <a:moveTo>
                    <a:pt x="16239" y="15350"/>
                  </a:moveTo>
                  <a:lnTo>
                    <a:pt x="16239" y="15350"/>
                  </a:lnTo>
                  <a:lnTo>
                    <a:pt x="16239" y="15366"/>
                  </a:lnTo>
                  <a:lnTo>
                    <a:pt x="16239" y="15397"/>
                  </a:lnTo>
                  <a:lnTo>
                    <a:pt x="16253" y="15413"/>
                  </a:lnTo>
                  <a:lnTo>
                    <a:pt x="16267" y="15429"/>
                  </a:lnTo>
                  <a:lnTo>
                    <a:pt x="16309" y="15460"/>
                  </a:lnTo>
                  <a:lnTo>
                    <a:pt x="16394" y="15523"/>
                  </a:lnTo>
                  <a:lnTo>
                    <a:pt x="16408" y="15570"/>
                  </a:lnTo>
                  <a:lnTo>
                    <a:pt x="16422" y="15617"/>
                  </a:lnTo>
                  <a:lnTo>
                    <a:pt x="16422" y="15648"/>
                  </a:lnTo>
                  <a:lnTo>
                    <a:pt x="16422" y="15679"/>
                  </a:lnTo>
                  <a:lnTo>
                    <a:pt x="16436" y="15695"/>
                  </a:lnTo>
                  <a:lnTo>
                    <a:pt x="16465" y="15711"/>
                  </a:lnTo>
                  <a:lnTo>
                    <a:pt x="16479" y="15711"/>
                  </a:lnTo>
                  <a:lnTo>
                    <a:pt x="16507" y="15711"/>
                  </a:lnTo>
                  <a:lnTo>
                    <a:pt x="16592" y="15711"/>
                  </a:lnTo>
                  <a:lnTo>
                    <a:pt x="16634" y="15726"/>
                  </a:lnTo>
                  <a:lnTo>
                    <a:pt x="16676" y="15742"/>
                  </a:lnTo>
                  <a:lnTo>
                    <a:pt x="16789" y="15836"/>
                  </a:lnTo>
                  <a:lnTo>
                    <a:pt x="16888" y="15898"/>
                  </a:lnTo>
                  <a:lnTo>
                    <a:pt x="17071" y="15992"/>
                  </a:lnTo>
                  <a:lnTo>
                    <a:pt x="17099" y="16024"/>
                  </a:lnTo>
                  <a:lnTo>
                    <a:pt x="17114" y="16055"/>
                  </a:lnTo>
                  <a:lnTo>
                    <a:pt x="17099" y="16086"/>
                  </a:lnTo>
                  <a:lnTo>
                    <a:pt x="17071" y="16118"/>
                  </a:lnTo>
                  <a:lnTo>
                    <a:pt x="17029" y="16149"/>
                  </a:lnTo>
                  <a:lnTo>
                    <a:pt x="17001" y="16165"/>
                  </a:lnTo>
                  <a:lnTo>
                    <a:pt x="17029" y="16180"/>
                  </a:lnTo>
                  <a:lnTo>
                    <a:pt x="17057" y="16180"/>
                  </a:lnTo>
                  <a:lnTo>
                    <a:pt x="17114" y="16180"/>
                  </a:lnTo>
                  <a:lnTo>
                    <a:pt x="17170" y="16196"/>
                  </a:lnTo>
                  <a:lnTo>
                    <a:pt x="17198" y="16227"/>
                  </a:lnTo>
                  <a:lnTo>
                    <a:pt x="17297" y="16274"/>
                  </a:lnTo>
                  <a:lnTo>
                    <a:pt x="17339" y="16306"/>
                  </a:lnTo>
                  <a:lnTo>
                    <a:pt x="17424" y="16321"/>
                  </a:lnTo>
                  <a:lnTo>
                    <a:pt x="17466" y="16321"/>
                  </a:lnTo>
                  <a:lnTo>
                    <a:pt x="17494" y="16290"/>
                  </a:lnTo>
                  <a:lnTo>
                    <a:pt x="17551" y="16212"/>
                  </a:lnTo>
                  <a:lnTo>
                    <a:pt x="17650" y="16149"/>
                  </a:lnTo>
                  <a:lnTo>
                    <a:pt x="17692" y="16118"/>
                  </a:lnTo>
                  <a:lnTo>
                    <a:pt x="17734" y="16118"/>
                  </a:lnTo>
                  <a:lnTo>
                    <a:pt x="17791" y="16118"/>
                  </a:lnTo>
                  <a:lnTo>
                    <a:pt x="17819" y="16149"/>
                  </a:lnTo>
                  <a:lnTo>
                    <a:pt x="17918" y="16212"/>
                  </a:lnTo>
                  <a:lnTo>
                    <a:pt x="18045" y="16353"/>
                  </a:lnTo>
                  <a:lnTo>
                    <a:pt x="18129" y="16431"/>
                  </a:lnTo>
                  <a:lnTo>
                    <a:pt x="18172" y="16447"/>
                  </a:lnTo>
                  <a:lnTo>
                    <a:pt x="18186" y="16462"/>
                  </a:lnTo>
                  <a:lnTo>
                    <a:pt x="18200" y="16447"/>
                  </a:lnTo>
                  <a:lnTo>
                    <a:pt x="18214" y="16447"/>
                  </a:lnTo>
                  <a:lnTo>
                    <a:pt x="18214" y="16415"/>
                  </a:lnTo>
                  <a:lnTo>
                    <a:pt x="18214" y="16306"/>
                  </a:lnTo>
                  <a:lnTo>
                    <a:pt x="18200" y="16259"/>
                  </a:lnTo>
                  <a:lnTo>
                    <a:pt x="18172" y="16227"/>
                  </a:lnTo>
                  <a:lnTo>
                    <a:pt x="18059" y="16196"/>
                  </a:lnTo>
                  <a:lnTo>
                    <a:pt x="18031" y="16165"/>
                  </a:lnTo>
                  <a:lnTo>
                    <a:pt x="18016" y="16118"/>
                  </a:lnTo>
                  <a:lnTo>
                    <a:pt x="18016" y="16086"/>
                  </a:lnTo>
                  <a:lnTo>
                    <a:pt x="18016" y="16024"/>
                  </a:lnTo>
                  <a:lnTo>
                    <a:pt x="18045" y="15977"/>
                  </a:lnTo>
                  <a:lnTo>
                    <a:pt x="18059" y="15961"/>
                  </a:lnTo>
                  <a:lnTo>
                    <a:pt x="18059" y="15945"/>
                  </a:lnTo>
                  <a:lnTo>
                    <a:pt x="18031" y="15930"/>
                  </a:lnTo>
                  <a:lnTo>
                    <a:pt x="17932" y="15883"/>
                  </a:lnTo>
                  <a:lnTo>
                    <a:pt x="17875" y="15851"/>
                  </a:lnTo>
                  <a:lnTo>
                    <a:pt x="17847" y="15805"/>
                  </a:lnTo>
                  <a:lnTo>
                    <a:pt x="17833" y="15773"/>
                  </a:lnTo>
                  <a:lnTo>
                    <a:pt x="17805" y="15711"/>
                  </a:lnTo>
                  <a:lnTo>
                    <a:pt x="17763" y="15679"/>
                  </a:lnTo>
                  <a:lnTo>
                    <a:pt x="17650" y="15601"/>
                  </a:lnTo>
                  <a:lnTo>
                    <a:pt x="17537" y="15538"/>
                  </a:lnTo>
                  <a:lnTo>
                    <a:pt x="17099" y="15413"/>
                  </a:lnTo>
                  <a:lnTo>
                    <a:pt x="17043" y="15413"/>
                  </a:lnTo>
                  <a:lnTo>
                    <a:pt x="17001" y="15444"/>
                  </a:lnTo>
                  <a:lnTo>
                    <a:pt x="16888" y="15523"/>
                  </a:lnTo>
                  <a:lnTo>
                    <a:pt x="16831" y="15554"/>
                  </a:lnTo>
                  <a:lnTo>
                    <a:pt x="16775" y="15554"/>
                  </a:lnTo>
                  <a:lnTo>
                    <a:pt x="16761" y="15554"/>
                  </a:lnTo>
                  <a:lnTo>
                    <a:pt x="16704" y="15554"/>
                  </a:lnTo>
                  <a:lnTo>
                    <a:pt x="16662" y="15523"/>
                  </a:lnTo>
                  <a:lnTo>
                    <a:pt x="16606" y="15444"/>
                  </a:lnTo>
                  <a:lnTo>
                    <a:pt x="16521" y="15366"/>
                  </a:lnTo>
                  <a:lnTo>
                    <a:pt x="16465" y="15303"/>
                  </a:lnTo>
                  <a:lnTo>
                    <a:pt x="16422" y="15272"/>
                  </a:lnTo>
                  <a:lnTo>
                    <a:pt x="16366" y="15256"/>
                  </a:lnTo>
                  <a:lnTo>
                    <a:pt x="16338" y="15256"/>
                  </a:lnTo>
                  <a:lnTo>
                    <a:pt x="16295" y="15272"/>
                  </a:lnTo>
                  <a:lnTo>
                    <a:pt x="16267" y="15303"/>
                  </a:lnTo>
                  <a:lnTo>
                    <a:pt x="16239" y="15350"/>
                  </a:lnTo>
                  <a:close/>
                  <a:moveTo>
                    <a:pt x="18383" y="17997"/>
                  </a:moveTo>
                  <a:lnTo>
                    <a:pt x="18383" y="17997"/>
                  </a:lnTo>
                  <a:lnTo>
                    <a:pt x="18355" y="17935"/>
                  </a:lnTo>
                  <a:lnTo>
                    <a:pt x="18327" y="17888"/>
                  </a:lnTo>
                  <a:lnTo>
                    <a:pt x="18299" y="17856"/>
                  </a:lnTo>
                  <a:lnTo>
                    <a:pt x="18270" y="17794"/>
                  </a:lnTo>
                  <a:lnTo>
                    <a:pt x="18242" y="17684"/>
                  </a:lnTo>
                  <a:lnTo>
                    <a:pt x="18214" y="17637"/>
                  </a:lnTo>
                  <a:lnTo>
                    <a:pt x="18172" y="17606"/>
                  </a:lnTo>
                  <a:lnTo>
                    <a:pt x="18073" y="17574"/>
                  </a:lnTo>
                  <a:lnTo>
                    <a:pt x="17974" y="17512"/>
                  </a:lnTo>
                  <a:lnTo>
                    <a:pt x="17861" y="17434"/>
                  </a:lnTo>
                  <a:lnTo>
                    <a:pt x="17819" y="17387"/>
                  </a:lnTo>
                  <a:lnTo>
                    <a:pt x="17791" y="17340"/>
                  </a:lnTo>
                  <a:lnTo>
                    <a:pt x="17748" y="17073"/>
                  </a:lnTo>
                  <a:lnTo>
                    <a:pt x="17734" y="17026"/>
                  </a:lnTo>
                  <a:lnTo>
                    <a:pt x="17706" y="16979"/>
                  </a:lnTo>
                  <a:lnTo>
                    <a:pt x="17636" y="16901"/>
                  </a:lnTo>
                  <a:lnTo>
                    <a:pt x="17607" y="16854"/>
                  </a:lnTo>
                  <a:lnTo>
                    <a:pt x="17579" y="16807"/>
                  </a:lnTo>
                  <a:lnTo>
                    <a:pt x="17551" y="16682"/>
                  </a:lnTo>
                  <a:lnTo>
                    <a:pt x="17537" y="16666"/>
                  </a:lnTo>
                  <a:lnTo>
                    <a:pt x="17523" y="16666"/>
                  </a:lnTo>
                  <a:lnTo>
                    <a:pt x="17509" y="16666"/>
                  </a:lnTo>
                  <a:lnTo>
                    <a:pt x="17494" y="16666"/>
                  </a:lnTo>
                  <a:lnTo>
                    <a:pt x="17438" y="16744"/>
                  </a:lnTo>
                  <a:lnTo>
                    <a:pt x="17410" y="16791"/>
                  </a:lnTo>
                  <a:lnTo>
                    <a:pt x="17396" y="16838"/>
                  </a:lnTo>
                  <a:lnTo>
                    <a:pt x="17396" y="17105"/>
                  </a:lnTo>
                  <a:lnTo>
                    <a:pt x="17382" y="17167"/>
                  </a:lnTo>
                  <a:lnTo>
                    <a:pt x="17353" y="17214"/>
                  </a:lnTo>
                  <a:lnTo>
                    <a:pt x="17297" y="17277"/>
                  </a:lnTo>
                  <a:lnTo>
                    <a:pt x="17255" y="17308"/>
                  </a:lnTo>
                  <a:lnTo>
                    <a:pt x="17198" y="17324"/>
                  </a:lnTo>
                  <a:lnTo>
                    <a:pt x="17170" y="17324"/>
                  </a:lnTo>
                  <a:lnTo>
                    <a:pt x="17128" y="17308"/>
                  </a:lnTo>
                  <a:lnTo>
                    <a:pt x="17085" y="17261"/>
                  </a:lnTo>
                  <a:lnTo>
                    <a:pt x="17015" y="17136"/>
                  </a:lnTo>
                  <a:lnTo>
                    <a:pt x="16972" y="17105"/>
                  </a:lnTo>
                  <a:lnTo>
                    <a:pt x="16916" y="17089"/>
                  </a:lnTo>
                  <a:lnTo>
                    <a:pt x="16902" y="17089"/>
                  </a:lnTo>
                  <a:lnTo>
                    <a:pt x="16845" y="17073"/>
                  </a:lnTo>
                  <a:lnTo>
                    <a:pt x="16789" y="17058"/>
                  </a:lnTo>
                  <a:lnTo>
                    <a:pt x="16747" y="17042"/>
                  </a:lnTo>
                  <a:lnTo>
                    <a:pt x="16733" y="17026"/>
                  </a:lnTo>
                  <a:lnTo>
                    <a:pt x="16718" y="17011"/>
                  </a:lnTo>
                  <a:lnTo>
                    <a:pt x="16718" y="16979"/>
                  </a:lnTo>
                  <a:lnTo>
                    <a:pt x="16733" y="16948"/>
                  </a:lnTo>
                  <a:lnTo>
                    <a:pt x="16747" y="16917"/>
                  </a:lnTo>
                  <a:lnTo>
                    <a:pt x="16803" y="16807"/>
                  </a:lnTo>
                  <a:lnTo>
                    <a:pt x="16817" y="16760"/>
                  </a:lnTo>
                  <a:lnTo>
                    <a:pt x="16817" y="16744"/>
                  </a:lnTo>
                  <a:lnTo>
                    <a:pt x="16817" y="16713"/>
                  </a:lnTo>
                  <a:lnTo>
                    <a:pt x="16803" y="16697"/>
                  </a:lnTo>
                  <a:lnTo>
                    <a:pt x="16789" y="16697"/>
                  </a:lnTo>
                  <a:lnTo>
                    <a:pt x="16620" y="16650"/>
                  </a:lnTo>
                  <a:lnTo>
                    <a:pt x="16507" y="16635"/>
                  </a:lnTo>
                  <a:lnTo>
                    <a:pt x="16479" y="16635"/>
                  </a:lnTo>
                  <a:lnTo>
                    <a:pt x="16436" y="16635"/>
                  </a:lnTo>
                  <a:lnTo>
                    <a:pt x="16394" y="16666"/>
                  </a:lnTo>
                  <a:lnTo>
                    <a:pt x="16309" y="16729"/>
                  </a:lnTo>
                  <a:lnTo>
                    <a:pt x="16267" y="16760"/>
                  </a:lnTo>
                  <a:lnTo>
                    <a:pt x="16168" y="16807"/>
                  </a:lnTo>
                  <a:lnTo>
                    <a:pt x="16126" y="16838"/>
                  </a:lnTo>
                  <a:lnTo>
                    <a:pt x="16084" y="16870"/>
                  </a:lnTo>
                  <a:lnTo>
                    <a:pt x="16055" y="16917"/>
                  </a:lnTo>
                  <a:lnTo>
                    <a:pt x="16041" y="16948"/>
                  </a:lnTo>
                  <a:lnTo>
                    <a:pt x="16013" y="16995"/>
                  </a:lnTo>
                  <a:lnTo>
                    <a:pt x="15971" y="17011"/>
                  </a:lnTo>
                  <a:lnTo>
                    <a:pt x="15886" y="16979"/>
                  </a:lnTo>
                  <a:lnTo>
                    <a:pt x="15858" y="16964"/>
                  </a:lnTo>
                  <a:lnTo>
                    <a:pt x="15801" y="16948"/>
                  </a:lnTo>
                  <a:lnTo>
                    <a:pt x="15759" y="16964"/>
                  </a:lnTo>
                  <a:lnTo>
                    <a:pt x="15717" y="16979"/>
                  </a:lnTo>
                  <a:lnTo>
                    <a:pt x="15618" y="17042"/>
                  </a:lnTo>
                  <a:lnTo>
                    <a:pt x="15505" y="17136"/>
                  </a:lnTo>
                  <a:lnTo>
                    <a:pt x="15406" y="17199"/>
                  </a:lnTo>
                  <a:lnTo>
                    <a:pt x="15364" y="17214"/>
                  </a:lnTo>
                  <a:lnTo>
                    <a:pt x="15265" y="17277"/>
                  </a:lnTo>
                  <a:lnTo>
                    <a:pt x="15237" y="17293"/>
                  </a:lnTo>
                  <a:lnTo>
                    <a:pt x="15195" y="17324"/>
                  </a:lnTo>
                  <a:lnTo>
                    <a:pt x="15167" y="17387"/>
                  </a:lnTo>
                  <a:lnTo>
                    <a:pt x="15124" y="17496"/>
                  </a:lnTo>
                  <a:lnTo>
                    <a:pt x="15096" y="17527"/>
                  </a:lnTo>
                  <a:lnTo>
                    <a:pt x="15054" y="17543"/>
                  </a:lnTo>
                  <a:lnTo>
                    <a:pt x="15025" y="17543"/>
                  </a:lnTo>
                  <a:lnTo>
                    <a:pt x="14983" y="17559"/>
                  </a:lnTo>
                  <a:lnTo>
                    <a:pt x="14927" y="17590"/>
                  </a:lnTo>
                  <a:lnTo>
                    <a:pt x="14814" y="17668"/>
                  </a:lnTo>
                  <a:lnTo>
                    <a:pt x="14715" y="17731"/>
                  </a:lnTo>
                  <a:lnTo>
                    <a:pt x="14546" y="17825"/>
                  </a:lnTo>
                  <a:lnTo>
                    <a:pt x="14447" y="17903"/>
                  </a:lnTo>
                  <a:lnTo>
                    <a:pt x="14391" y="17966"/>
                  </a:lnTo>
                  <a:lnTo>
                    <a:pt x="14320" y="18060"/>
                  </a:lnTo>
                  <a:lnTo>
                    <a:pt x="14306" y="18107"/>
                  </a:lnTo>
                  <a:lnTo>
                    <a:pt x="14292" y="18170"/>
                  </a:lnTo>
                  <a:lnTo>
                    <a:pt x="14306" y="18217"/>
                  </a:lnTo>
                  <a:lnTo>
                    <a:pt x="14334" y="18326"/>
                  </a:lnTo>
                  <a:lnTo>
                    <a:pt x="14348" y="18452"/>
                  </a:lnTo>
                  <a:lnTo>
                    <a:pt x="14348" y="18483"/>
                  </a:lnTo>
                  <a:lnTo>
                    <a:pt x="14362" y="18608"/>
                  </a:lnTo>
                  <a:lnTo>
                    <a:pt x="14475" y="19016"/>
                  </a:lnTo>
                  <a:lnTo>
                    <a:pt x="14489" y="19141"/>
                  </a:lnTo>
                  <a:lnTo>
                    <a:pt x="14489" y="19172"/>
                  </a:lnTo>
                  <a:lnTo>
                    <a:pt x="14489" y="19297"/>
                  </a:lnTo>
                  <a:lnTo>
                    <a:pt x="14489" y="19485"/>
                  </a:lnTo>
                  <a:lnTo>
                    <a:pt x="14503" y="19532"/>
                  </a:lnTo>
                  <a:lnTo>
                    <a:pt x="14532" y="19579"/>
                  </a:lnTo>
                  <a:lnTo>
                    <a:pt x="14588" y="19658"/>
                  </a:lnTo>
                  <a:lnTo>
                    <a:pt x="14630" y="19689"/>
                  </a:lnTo>
                  <a:lnTo>
                    <a:pt x="14687" y="19689"/>
                  </a:lnTo>
                  <a:lnTo>
                    <a:pt x="14715" y="19689"/>
                  </a:lnTo>
                  <a:lnTo>
                    <a:pt x="14814" y="19673"/>
                  </a:lnTo>
                  <a:lnTo>
                    <a:pt x="14927" y="19642"/>
                  </a:lnTo>
                  <a:lnTo>
                    <a:pt x="15025" y="19595"/>
                  </a:lnTo>
                  <a:lnTo>
                    <a:pt x="15068" y="19564"/>
                  </a:lnTo>
                  <a:lnTo>
                    <a:pt x="15110" y="19548"/>
                  </a:lnTo>
                  <a:lnTo>
                    <a:pt x="15167" y="19548"/>
                  </a:lnTo>
                  <a:lnTo>
                    <a:pt x="15195" y="19548"/>
                  </a:lnTo>
                  <a:lnTo>
                    <a:pt x="15308" y="19517"/>
                  </a:lnTo>
                  <a:lnTo>
                    <a:pt x="15406" y="19485"/>
                  </a:lnTo>
                  <a:lnTo>
                    <a:pt x="15449" y="19454"/>
                  </a:lnTo>
                  <a:lnTo>
                    <a:pt x="15463" y="19423"/>
                  </a:lnTo>
                  <a:lnTo>
                    <a:pt x="15477" y="19391"/>
                  </a:lnTo>
                  <a:lnTo>
                    <a:pt x="15505" y="19360"/>
                  </a:lnTo>
                  <a:lnTo>
                    <a:pt x="15745" y="19266"/>
                  </a:lnTo>
                  <a:lnTo>
                    <a:pt x="15801" y="19250"/>
                  </a:lnTo>
                  <a:lnTo>
                    <a:pt x="15858" y="19235"/>
                  </a:lnTo>
                  <a:lnTo>
                    <a:pt x="16027" y="19235"/>
                  </a:lnTo>
                  <a:lnTo>
                    <a:pt x="16140" y="19250"/>
                  </a:lnTo>
                  <a:lnTo>
                    <a:pt x="16436" y="19297"/>
                  </a:lnTo>
                  <a:lnTo>
                    <a:pt x="16493" y="19329"/>
                  </a:lnTo>
                  <a:lnTo>
                    <a:pt x="16535" y="19360"/>
                  </a:lnTo>
                  <a:lnTo>
                    <a:pt x="16662" y="19501"/>
                  </a:lnTo>
                  <a:lnTo>
                    <a:pt x="16747" y="19579"/>
                  </a:lnTo>
                  <a:lnTo>
                    <a:pt x="16803" y="19658"/>
                  </a:lnTo>
                  <a:lnTo>
                    <a:pt x="16845" y="19689"/>
                  </a:lnTo>
                  <a:lnTo>
                    <a:pt x="16902" y="19689"/>
                  </a:lnTo>
                  <a:lnTo>
                    <a:pt x="16916" y="19689"/>
                  </a:lnTo>
                  <a:lnTo>
                    <a:pt x="16972" y="19705"/>
                  </a:lnTo>
                  <a:lnTo>
                    <a:pt x="17001" y="19752"/>
                  </a:lnTo>
                  <a:lnTo>
                    <a:pt x="17029" y="19799"/>
                  </a:lnTo>
                  <a:lnTo>
                    <a:pt x="17085" y="19893"/>
                  </a:lnTo>
                  <a:lnTo>
                    <a:pt x="17142" y="19955"/>
                  </a:lnTo>
                  <a:lnTo>
                    <a:pt x="17226" y="20034"/>
                  </a:lnTo>
                  <a:lnTo>
                    <a:pt x="17339" y="20128"/>
                  </a:lnTo>
                  <a:lnTo>
                    <a:pt x="17452" y="20175"/>
                  </a:lnTo>
                  <a:lnTo>
                    <a:pt x="17551" y="20206"/>
                  </a:lnTo>
                  <a:lnTo>
                    <a:pt x="17593" y="20222"/>
                  </a:lnTo>
                  <a:lnTo>
                    <a:pt x="17650" y="20206"/>
                  </a:lnTo>
                  <a:lnTo>
                    <a:pt x="17692" y="20190"/>
                  </a:lnTo>
                  <a:lnTo>
                    <a:pt x="17734" y="20175"/>
                  </a:lnTo>
                  <a:lnTo>
                    <a:pt x="17777" y="20206"/>
                  </a:lnTo>
                  <a:lnTo>
                    <a:pt x="17833" y="20269"/>
                  </a:lnTo>
                  <a:lnTo>
                    <a:pt x="17875" y="20300"/>
                  </a:lnTo>
                  <a:lnTo>
                    <a:pt x="17904" y="20316"/>
                  </a:lnTo>
                  <a:lnTo>
                    <a:pt x="17946" y="20300"/>
                  </a:lnTo>
                  <a:lnTo>
                    <a:pt x="17988" y="20269"/>
                  </a:lnTo>
                  <a:lnTo>
                    <a:pt x="18045" y="20206"/>
                  </a:lnTo>
                  <a:lnTo>
                    <a:pt x="18129" y="20128"/>
                  </a:lnTo>
                  <a:lnTo>
                    <a:pt x="18172" y="20112"/>
                  </a:lnTo>
                  <a:lnTo>
                    <a:pt x="18256" y="20081"/>
                  </a:lnTo>
                  <a:lnTo>
                    <a:pt x="18285" y="20065"/>
                  </a:lnTo>
                  <a:lnTo>
                    <a:pt x="18285" y="20018"/>
                  </a:lnTo>
                  <a:lnTo>
                    <a:pt x="18285" y="19987"/>
                  </a:lnTo>
                  <a:lnTo>
                    <a:pt x="18299" y="19924"/>
                  </a:lnTo>
                  <a:lnTo>
                    <a:pt x="18313" y="19877"/>
                  </a:lnTo>
                  <a:lnTo>
                    <a:pt x="18397" y="19673"/>
                  </a:lnTo>
                  <a:lnTo>
                    <a:pt x="18454" y="19564"/>
                  </a:lnTo>
                  <a:lnTo>
                    <a:pt x="18609" y="19063"/>
                  </a:lnTo>
                  <a:lnTo>
                    <a:pt x="18637" y="18937"/>
                  </a:lnTo>
                  <a:lnTo>
                    <a:pt x="18637" y="18765"/>
                  </a:lnTo>
                  <a:lnTo>
                    <a:pt x="18637" y="18640"/>
                  </a:lnTo>
                  <a:lnTo>
                    <a:pt x="18637" y="18530"/>
                  </a:lnTo>
                  <a:lnTo>
                    <a:pt x="18637" y="18405"/>
                  </a:lnTo>
                  <a:lnTo>
                    <a:pt x="18637" y="18373"/>
                  </a:lnTo>
                  <a:lnTo>
                    <a:pt x="18623" y="18326"/>
                  </a:lnTo>
                  <a:lnTo>
                    <a:pt x="18595" y="18279"/>
                  </a:lnTo>
                  <a:lnTo>
                    <a:pt x="18482" y="18201"/>
                  </a:lnTo>
                  <a:lnTo>
                    <a:pt x="18440" y="18154"/>
                  </a:lnTo>
                  <a:lnTo>
                    <a:pt x="18411" y="18107"/>
                  </a:lnTo>
                  <a:lnTo>
                    <a:pt x="18383" y="17997"/>
                  </a:lnTo>
                  <a:close/>
                  <a:moveTo>
                    <a:pt x="17791" y="20613"/>
                  </a:moveTo>
                  <a:lnTo>
                    <a:pt x="17791" y="20613"/>
                  </a:lnTo>
                  <a:lnTo>
                    <a:pt x="17777" y="20629"/>
                  </a:lnTo>
                  <a:lnTo>
                    <a:pt x="17763" y="20629"/>
                  </a:lnTo>
                  <a:lnTo>
                    <a:pt x="17748" y="20660"/>
                  </a:lnTo>
                  <a:lnTo>
                    <a:pt x="17763" y="20676"/>
                  </a:lnTo>
                  <a:lnTo>
                    <a:pt x="17791" y="20786"/>
                  </a:lnTo>
                  <a:lnTo>
                    <a:pt x="17805" y="20911"/>
                  </a:lnTo>
                  <a:lnTo>
                    <a:pt x="17805" y="20942"/>
                  </a:lnTo>
                  <a:lnTo>
                    <a:pt x="17819" y="20989"/>
                  </a:lnTo>
                  <a:lnTo>
                    <a:pt x="17861" y="21020"/>
                  </a:lnTo>
                  <a:lnTo>
                    <a:pt x="17904" y="21052"/>
                  </a:lnTo>
                  <a:lnTo>
                    <a:pt x="17918" y="21052"/>
                  </a:lnTo>
                  <a:lnTo>
                    <a:pt x="17946" y="21052"/>
                  </a:lnTo>
                  <a:lnTo>
                    <a:pt x="17960" y="21036"/>
                  </a:lnTo>
                  <a:lnTo>
                    <a:pt x="17974" y="21020"/>
                  </a:lnTo>
                  <a:lnTo>
                    <a:pt x="17988" y="20973"/>
                  </a:lnTo>
                  <a:lnTo>
                    <a:pt x="18031" y="20864"/>
                  </a:lnTo>
                  <a:lnTo>
                    <a:pt x="18073" y="20754"/>
                  </a:lnTo>
                  <a:lnTo>
                    <a:pt x="18087" y="20629"/>
                  </a:lnTo>
                  <a:lnTo>
                    <a:pt x="18087" y="20613"/>
                  </a:lnTo>
                  <a:lnTo>
                    <a:pt x="18087" y="20582"/>
                  </a:lnTo>
                  <a:lnTo>
                    <a:pt x="18073" y="20566"/>
                  </a:lnTo>
                  <a:lnTo>
                    <a:pt x="18059" y="20566"/>
                  </a:lnTo>
                  <a:lnTo>
                    <a:pt x="18031" y="20566"/>
                  </a:lnTo>
                  <a:lnTo>
                    <a:pt x="18002" y="20598"/>
                  </a:lnTo>
                  <a:lnTo>
                    <a:pt x="17946" y="20613"/>
                  </a:lnTo>
                  <a:lnTo>
                    <a:pt x="17889" y="20613"/>
                  </a:lnTo>
                  <a:lnTo>
                    <a:pt x="17791" y="20613"/>
                  </a:lnTo>
                  <a:close/>
                  <a:moveTo>
                    <a:pt x="17480" y="7503"/>
                  </a:moveTo>
                  <a:lnTo>
                    <a:pt x="17480" y="7503"/>
                  </a:lnTo>
                  <a:lnTo>
                    <a:pt x="17466" y="7472"/>
                  </a:lnTo>
                  <a:lnTo>
                    <a:pt x="17466" y="7503"/>
                  </a:lnTo>
                  <a:lnTo>
                    <a:pt x="17466" y="7534"/>
                  </a:lnTo>
                  <a:lnTo>
                    <a:pt x="17452" y="7644"/>
                  </a:lnTo>
                  <a:lnTo>
                    <a:pt x="17410" y="7769"/>
                  </a:lnTo>
                  <a:lnTo>
                    <a:pt x="17410" y="7816"/>
                  </a:lnTo>
                  <a:lnTo>
                    <a:pt x="17424" y="7879"/>
                  </a:lnTo>
                  <a:lnTo>
                    <a:pt x="17438" y="7926"/>
                  </a:lnTo>
                  <a:lnTo>
                    <a:pt x="17452" y="7973"/>
                  </a:lnTo>
                  <a:lnTo>
                    <a:pt x="17466" y="8035"/>
                  </a:lnTo>
                  <a:lnTo>
                    <a:pt x="17466" y="8521"/>
                  </a:lnTo>
                  <a:lnTo>
                    <a:pt x="17466" y="8646"/>
                  </a:lnTo>
                  <a:lnTo>
                    <a:pt x="17466" y="8756"/>
                  </a:lnTo>
                  <a:lnTo>
                    <a:pt x="17480" y="8803"/>
                  </a:lnTo>
                  <a:lnTo>
                    <a:pt x="17523" y="8834"/>
                  </a:lnTo>
                  <a:lnTo>
                    <a:pt x="17621" y="8881"/>
                  </a:lnTo>
                  <a:lnTo>
                    <a:pt x="17650" y="8881"/>
                  </a:lnTo>
                  <a:lnTo>
                    <a:pt x="17636" y="8850"/>
                  </a:lnTo>
                  <a:lnTo>
                    <a:pt x="17565" y="8725"/>
                  </a:lnTo>
                  <a:lnTo>
                    <a:pt x="17537" y="8662"/>
                  </a:lnTo>
                  <a:lnTo>
                    <a:pt x="17537" y="8599"/>
                  </a:lnTo>
                  <a:lnTo>
                    <a:pt x="17537" y="8568"/>
                  </a:lnTo>
                  <a:lnTo>
                    <a:pt x="17537" y="8521"/>
                  </a:lnTo>
                  <a:lnTo>
                    <a:pt x="17551" y="8458"/>
                  </a:lnTo>
                  <a:lnTo>
                    <a:pt x="17579" y="8411"/>
                  </a:lnTo>
                  <a:lnTo>
                    <a:pt x="17607" y="8380"/>
                  </a:lnTo>
                  <a:lnTo>
                    <a:pt x="17621" y="8380"/>
                  </a:lnTo>
                  <a:lnTo>
                    <a:pt x="17636" y="8396"/>
                  </a:lnTo>
                  <a:lnTo>
                    <a:pt x="17650" y="8411"/>
                  </a:lnTo>
                  <a:lnTo>
                    <a:pt x="17650" y="8380"/>
                  </a:lnTo>
                  <a:lnTo>
                    <a:pt x="17551" y="7879"/>
                  </a:lnTo>
                  <a:lnTo>
                    <a:pt x="17537" y="7753"/>
                  </a:lnTo>
                  <a:lnTo>
                    <a:pt x="17537" y="7738"/>
                  </a:lnTo>
                  <a:lnTo>
                    <a:pt x="17509" y="7612"/>
                  </a:lnTo>
                  <a:lnTo>
                    <a:pt x="17480" y="7503"/>
                  </a:lnTo>
                  <a:close/>
                  <a:moveTo>
                    <a:pt x="17353" y="9163"/>
                  </a:moveTo>
                  <a:lnTo>
                    <a:pt x="17353" y="9163"/>
                  </a:lnTo>
                  <a:lnTo>
                    <a:pt x="17339" y="9210"/>
                  </a:lnTo>
                  <a:lnTo>
                    <a:pt x="17325" y="9257"/>
                  </a:lnTo>
                  <a:lnTo>
                    <a:pt x="17325" y="9367"/>
                  </a:lnTo>
                  <a:lnTo>
                    <a:pt x="17311" y="9429"/>
                  </a:lnTo>
                  <a:lnTo>
                    <a:pt x="17297" y="9492"/>
                  </a:lnTo>
                  <a:lnTo>
                    <a:pt x="17283" y="9523"/>
                  </a:lnTo>
                  <a:lnTo>
                    <a:pt x="17255" y="9586"/>
                  </a:lnTo>
                  <a:lnTo>
                    <a:pt x="17255" y="9649"/>
                  </a:lnTo>
                  <a:lnTo>
                    <a:pt x="17255" y="9680"/>
                  </a:lnTo>
                  <a:lnTo>
                    <a:pt x="17269" y="9696"/>
                  </a:lnTo>
                  <a:lnTo>
                    <a:pt x="17283" y="9680"/>
                  </a:lnTo>
                  <a:lnTo>
                    <a:pt x="17353" y="9555"/>
                  </a:lnTo>
                  <a:lnTo>
                    <a:pt x="17382" y="9539"/>
                  </a:lnTo>
                  <a:lnTo>
                    <a:pt x="17396" y="9539"/>
                  </a:lnTo>
                  <a:lnTo>
                    <a:pt x="17410" y="9539"/>
                  </a:lnTo>
                  <a:lnTo>
                    <a:pt x="17438" y="9555"/>
                  </a:lnTo>
                  <a:lnTo>
                    <a:pt x="17494" y="9617"/>
                  </a:lnTo>
                  <a:lnTo>
                    <a:pt x="17509" y="9633"/>
                  </a:lnTo>
                  <a:lnTo>
                    <a:pt x="17523" y="9633"/>
                  </a:lnTo>
                  <a:lnTo>
                    <a:pt x="17537" y="9617"/>
                  </a:lnTo>
                  <a:lnTo>
                    <a:pt x="17551" y="9602"/>
                  </a:lnTo>
                  <a:lnTo>
                    <a:pt x="17579" y="9555"/>
                  </a:lnTo>
                  <a:lnTo>
                    <a:pt x="17607" y="9508"/>
                  </a:lnTo>
                  <a:lnTo>
                    <a:pt x="17650" y="9476"/>
                  </a:lnTo>
                  <a:lnTo>
                    <a:pt x="17692" y="9461"/>
                  </a:lnTo>
                  <a:lnTo>
                    <a:pt x="17777" y="9382"/>
                  </a:lnTo>
                  <a:lnTo>
                    <a:pt x="17833" y="9320"/>
                  </a:lnTo>
                  <a:lnTo>
                    <a:pt x="17847" y="9304"/>
                  </a:lnTo>
                  <a:lnTo>
                    <a:pt x="17847" y="9288"/>
                  </a:lnTo>
                  <a:lnTo>
                    <a:pt x="17833" y="9273"/>
                  </a:lnTo>
                  <a:lnTo>
                    <a:pt x="17819" y="9273"/>
                  </a:lnTo>
                  <a:lnTo>
                    <a:pt x="17791" y="9273"/>
                  </a:lnTo>
                  <a:lnTo>
                    <a:pt x="17678" y="9257"/>
                  </a:lnTo>
                  <a:lnTo>
                    <a:pt x="17579" y="9226"/>
                  </a:lnTo>
                  <a:lnTo>
                    <a:pt x="17480" y="9163"/>
                  </a:lnTo>
                  <a:lnTo>
                    <a:pt x="17438" y="9148"/>
                  </a:lnTo>
                  <a:lnTo>
                    <a:pt x="17396" y="9148"/>
                  </a:lnTo>
                  <a:lnTo>
                    <a:pt x="17353" y="9163"/>
                  </a:lnTo>
                  <a:close/>
                  <a:moveTo>
                    <a:pt x="17198" y="10056"/>
                  </a:moveTo>
                  <a:lnTo>
                    <a:pt x="17198" y="10056"/>
                  </a:lnTo>
                  <a:lnTo>
                    <a:pt x="17156" y="10181"/>
                  </a:lnTo>
                  <a:lnTo>
                    <a:pt x="17142" y="10213"/>
                  </a:lnTo>
                  <a:lnTo>
                    <a:pt x="17114" y="10260"/>
                  </a:lnTo>
                  <a:lnTo>
                    <a:pt x="17071" y="10307"/>
                  </a:lnTo>
                  <a:lnTo>
                    <a:pt x="17029" y="10322"/>
                  </a:lnTo>
                  <a:lnTo>
                    <a:pt x="16930" y="10385"/>
                  </a:lnTo>
                  <a:lnTo>
                    <a:pt x="16747" y="10542"/>
                  </a:lnTo>
                  <a:lnTo>
                    <a:pt x="16704" y="10573"/>
                  </a:lnTo>
                  <a:lnTo>
                    <a:pt x="16648" y="10573"/>
                  </a:lnTo>
                  <a:lnTo>
                    <a:pt x="16620" y="10573"/>
                  </a:lnTo>
                  <a:lnTo>
                    <a:pt x="16507" y="10604"/>
                  </a:lnTo>
                  <a:lnTo>
                    <a:pt x="16408" y="10636"/>
                  </a:lnTo>
                  <a:lnTo>
                    <a:pt x="16366" y="10667"/>
                  </a:lnTo>
                  <a:lnTo>
                    <a:pt x="16352" y="10698"/>
                  </a:lnTo>
                  <a:lnTo>
                    <a:pt x="16380" y="10792"/>
                  </a:lnTo>
                  <a:lnTo>
                    <a:pt x="16408" y="10902"/>
                  </a:lnTo>
                  <a:lnTo>
                    <a:pt x="16422" y="10917"/>
                  </a:lnTo>
                  <a:lnTo>
                    <a:pt x="16436" y="10933"/>
                  </a:lnTo>
                  <a:lnTo>
                    <a:pt x="16450" y="10933"/>
                  </a:lnTo>
                  <a:lnTo>
                    <a:pt x="16465" y="10917"/>
                  </a:lnTo>
                  <a:lnTo>
                    <a:pt x="16521" y="10855"/>
                  </a:lnTo>
                  <a:lnTo>
                    <a:pt x="16563" y="10823"/>
                  </a:lnTo>
                  <a:lnTo>
                    <a:pt x="16606" y="10808"/>
                  </a:lnTo>
                  <a:lnTo>
                    <a:pt x="16634" y="10792"/>
                  </a:lnTo>
                  <a:lnTo>
                    <a:pt x="16662" y="10777"/>
                  </a:lnTo>
                  <a:lnTo>
                    <a:pt x="16690" y="10761"/>
                  </a:lnTo>
                  <a:lnTo>
                    <a:pt x="16704" y="10777"/>
                  </a:lnTo>
                  <a:lnTo>
                    <a:pt x="16718" y="10777"/>
                  </a:lnTo>
                  <a:lnTo>
                    <a:pt x="16747" y="10761"/>
                  </a:lnTo>
                  <a:lnTo>
                    <a:pt x="16803" y="10698"/>
                  </a:lnTo>
                  <a:lnTo>
                    <a:pt x="16845" y="10667"/>
                  </a:lnTo>
                  <a:lnTo>
                    <a:pt x="16874" y="10651"/>
                  </a:lnTo>
                  <a:lnTo>
                    <a:pt x="16958" y="10651"/>
                  </a:lnTo>
                  <a:lnTo>
                    <a:pt x="16987" y="10651"/>
                  </a:lnTo>
                  <a:lnTo>
                    <a:pt x="17085" y="10651"/>
                  </a:lnTo>
                  <a:lnTo>
                    <a:pt x="17156" y="10651"/>
                  </a:lnTo>
                  <a:lnTo>
                    <a:pt x="17184" y="10651"/>
                  </a:lnTo>
                  <a:lnTo>
                    <a:pt x="17212" y="10620"/>
                  </a:lnTo>
                  <a:lnTo>
                    <a:pt x="17241" y="10573"/>
                  </a:lnTo>
                  <a:lnTo>
                    <a:pt x="17255" y="10510"/>
                  </a:lnTo>
                  <a:lnTo>
                    <a:pt x="17255" y="10416"/>
                  </a:lnTo>
                  <a:lnTo>
                    <a:pt x="17255" y="10354"/>
                  </a:lnTo>
                  <a:lnTo>
                    <a:pt x="17283" y="10291"/>
                  </a:lnTo>
                  <a:lnTo>
                    <a:pt x="17297" y="10244"/>
                  </a:lnTo>
                  <a:lnTo>
                    <a:pt x="17339" y="10134"/>
                  </a:lnTo>
                  <a:lnTo>
                    <a:pt x="17367" y="10025"/>
                  </a:lnTo>
                  <a:lnTo>
                    <a:pt x="17382" y="9962"/>
                  </a:lnTo>
                  <a:lnTo>
                    <a:pt x="17353" y="9915"/>
                  </a:lnTo>
                  <a:lnTo>
                    <a:pt x="17283" y="9790"/>
                  </a:lnTo>
                  <a:lnTo>
                    <a:pt x="17269" y="9758"/>
                  </a:lnTo>
                  <a:lnTo>
                    <a:pt x="17255" y="9758"/>
                  </a:lnTo>
                  <a:lnTo>
                    <a:pt x="17255" y="9774"/>
                  </a:lnTo>
                  <a:lnTo>
                    <a:pt x="17241" y="9868"/>
                  </a:lnTo>
                  <a:lnTo>
                    <a:pt x="17198" y="10056"/>
                  </a:lnTo>
                  <a:close/>
                </a:path>
              </a:pathLst>
            </a:custGeom>
            <a:grpFill/>
            <a:ln>
              <a:round/>
            </a:ln>
          </p:spPr>
          <p:txBody>
            <a:bodyPr lIns="0" tIns="0" rIns="0" bIns="0" anchor="ctr"/>
            <a:lstStyle/>
            <a:p>
              <a:pPr marL="20315" marR="20315" defTabSz="457109">
                <a:defRPr sz="1400" b="1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/>
                  <a:ea typeface="Arial"/>
                  <a:cs typeface="Arial"/>
                  <a:sym typeface="Arial"/>
                </a:defRPr>
              </a:pPr>
              <a:endParaRPr sz="700">
                <a:latin typeface="Lato" charset="0"/>
                <a:ea typeface="Lato" charset="0"/>
                <a:cs typeface="Lato" charset="0"/>
              </a:endParaRPr>
            </a:p>
          </p:txBody>
        </p:sp>
        <p:sp>
          <p:nvSpPr>
            <p:cNvPr id="7" name="Shape 140"/>
            <p:cNvSpPr/>
            <p:nvPr/>
          </p:nvSpPr>
          <p:spPr>
            <a:xfrm>
              <a:off x="5788214" y="4721053"/>
              <a:ext cx="4429928" cy="6057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83" y="2111"/>
                  </a:moveTo>
                  <a:lnTo>
                    <a:pt x="16012" y="2147"/>
                  </a:lnTo>
                  <a:lnTo>
                    <a:pt x="16012" y="2169"/>
                  </a:lnTo>
                  <a:lnTo>
                    <a:pt x="16012" y="2204"/>
                  </a:lnTo>
                  <a:lnTo>
                    <a:pt x="15983" y="2219"/>
                  </a:lnTo>
                  <a:lnTo>
                    <a:pt x="15983" y="2240"/>
                  </a:lnTo>
                  <a:lnTo>
                    <a:pt x="15963" y="2254"/>
                  </a:lnTo>
                  <a:lnTo>
                    <a:pt x="15983" y="2290"/>
                  </a:lnTo>
                  <a:lnTo>
                    <a:pt x="15983" y="2312"/>
                  </a:lnTo>
                  <a:lnTo>
                    <a:pt x="16031" y="2348"/>
                  </a:lnTo>
                  <a:lnTo>
                    <a:pt x="16061" y="2383"/>
                  </a:lnTo>
                  <a:lnTo>
                    <a:pt x="16110" y="2398"/>
                  </a:lnTo>
                  <a:lnTo>
                    <a:pt x="16129" y="2419"/>
                  </a:lnTo>
                  <a:lnTo>
                    <a:pt x="16178" y="2433"/>
                  </a:lnTo>
                  <a:lnTo>
                    <a:pt x="16256" y="2433"/>
                  </a:lnTo>
                  <a:lnTo>
                    <a:pt x="16305" y="2433"/>
                  </a:lnTo>
                  <a:lnTo>
                    <a:pt x="16403" y="2433"/>
                  </a:lnTo>
                  <a:lnTo>
                    <a:pt x="16481" y="2419"/>
                  </a:lnTo>
                  <a:lnTo>
                    <a:pt x="16579" y="2419"/>
                  </a:lnTo>
                  <a:lnTo>
                    <a:pt x="16647" y="2419"/>
                  </a:lnTo>
                  <a:lnTo>
                    <a:pt x="16725" y="2419"/>
                  </a:lnTo>
                  <a:lnTo>
                    <a:pt x="16793" y="2433"/>
                  </a:lnTo>
                  <a:lnTo>
                    <a:pt x="16842" y="2455"/>
                  </a:lnTo>
                  <a:lnTo>
                    <a:pt x="16891" y="2491"/>
                  </a:lnTo>
                  <a:lnTo>
                    <a:pt x="16920" y="2548"/>
                  </a:lnTo>
                  <a:lnTo>
                    <a:pt x="16969" y="2598"/>
                  </a:lnTo>
                  <a:lnTo>
                    <a:pt x="16999" y="2634"/>
                  </a:lnTo>
                  <a:lnTo>
                    <a:pt x="17047" y="2670"/>
                  </a:lnTo>
                  <a:lnTo>
                    <a:pt x="17096" y="2705"/>
                  </a:lnTo>
                  <a:lnTo>
                    <a:pt x="17116" y="2763"/>
                  </a:lnTo>
                  <a:lnTo>
                    <a:pt x="17165" y="2798"/>
                  </a:lnTo>
                  <a:lnTo>
                    <a:pt x="17194" y="2870"/>
                  </a:lnTo>
                  <a:lnTo>
                    <a:pt x="17194" y="2942"/>
                  </a:lnTo>
                  <a:lnTo>
                    <a:pt x="17194" y="3035"/>
                  </a:lnTo>
                  <a:lnTo>
                    <a:pt x="17165" y="3085"/>
                  </a:lnTo>
                  <a:lnTo>
                    <a:pt x="17165" y="3142"/>
                  </a:lnTo>
                  <a:lnTo>
                    <a:pt x="17165" y="3178"/>
                  </a:lnTo>
                  <a:lnTo>
                    <a:pt x="17165" y="3214"/>
                  </a:lnTo>
                  <a:lnTo>
                    <a:pt x="17165" y="3228"/>
                  </a:lnTo>
                  <a:lnTo>
                    <a:pt x="17194" y="3228"/>
                  </a:lnTo>
                  <a:lnTo>
                    <a:pt x="17243" y="3249"/>
                  </a:lnTo>
                  <a:lnTo>
                    <a:pt x="17292" y="3249"/>
                  </a:lnTo>
                  <a:lnTo>
                    <a:pt x="17341" y="3249"/>
                  </a:lnTo>
                  <a:lnTo>
                    <a:pt x="17360" y="3264"/>
                  </a:lnTo>
                  <a:lnTo>
                    <a:pt x="17409" y="3264"/>
                  </a:lnTo>
                  <a:lnTo>
                    <a:pt x="17409" y="3285"/>
                  </a:lnTo>
                  <a:lnTo>
                    <a:pt x="17409" y="3299"/>
                  </a:lnTo>
                  <a:lnTo>
                    <a:pt x="17389" y="3321"/>
                  </a:lnTo>
                  <a:lnTo>
                    <a:pt x="17311" y="3321"/>
                  </a:lnTo>
                  <a:lnTo>
                    <a:pt x="17262" y="3335"/>
                  </a:lnTo>
                  <a:lnTo>
                    <a:pt x="17243" y="3357"/>
                  </a:lnTo>
                  <a:lnTo>
                    <a:pt x="17243" y="3371"/>
                  </a:lnTo>
                  <a:lnTo>
                    <a:pt x="17262" y="3371"/>
                  </a:lnTo>
                  <a:lnTo>
                    <a:pt x="17292" y="3392"/>
                  </a:lnTo>
                  <a:lnTo>
                    <a:pt x="17341" y="3414"/>
                  </a:lnTo>
                  <a:lnTo>
                    <a:pt x="17360" y="3414"/>
                  </a:lnTo>
                  <a:lnTo>
                    <a:pt x="17341" y="3414"/>
                  </a:lnTo>
                  <a:lnTo>
                    <a:pt x="17292" y="3414"/>
                  </a:lnTo>
                  <a:lnTo>
                    <a:pt x="17243" y="3428"/>
                  </a:lnTo>
                  <a:lnTo>
                    <a:pt x="17214" y="3450"/>
                  </a:lnTo>
                  <a:lnTo>
                    <a:pt x="17165" y="3464"/>
                  </a:lnTo>
                  <a:lnTo>
                    <a:pt x="17145" y="3485"/>
                  </a:lnTo>
                  <a:lnTo>
                    <a:pt x="17145" y="3500"/>
                  </a:lnTo>
                  <a:lnTo>
                    <a:pt x="17165" y="3536"/>
                  </a:lnTo>
                  <a:lnTo>
                    <a:pt x="17214" y="3557"/>
                  </a:lnTo>
                  <a:lnTo>
                    <a:pt x="17262" y="3571"/>
                  </a:lnTo>
                  <a:lnTo>
                    <a:pt x="17311" y="3593"/>
                  </a:lnTo>
                  <a:lnTo>
                    <a:pt x="17389" y="3593"/>
                  </a:lnTo>
                  <a:lnTo>
                    <a:pt x="17438" y="3593"/>
                  </a:lnTo>
                  <a:lnTo>
                    <a:pt x="17487" y="3571"/>
                  </a:lnTo>
                  <a:lnTo>
                    <a:pt x="17507" y="3557"/>
                  </a:lnTo>
                  <a:lnTo>
                    <a:pt x="17536" y="3536"/>
                  </a:lnTo>
                  <a:lnTo>
                    <a:pt x="17565" y="3521"/>
                  </a:lnTo>
                  <a:lnTo>
                    <a:pt x="17585" y="3500"/>
                  </a:lnTo>
                  <a:lnTo>
                    <a:pt x="17585" y="3485"/>
                  </a:lnTo>
                  <a:lnTo>
                    <a:pt x="17614" y="3464"/>
                  </a:lnTo>
                  <a:lnTo>
                    <a:pt x="17634" y="3464"/>
                  </a:lnTo>
                  <a:lnTo>
                    <a:pt x="17663" y="3464"/>
                  </a:lnTo>
                  <a:lnTo>
                    <a:pt x="17683" y="3450"/>
                  </a:lnTo>
                  <a:lnTo>
                    <a:pt x="17731" y="3485"/>
                  </a:lnTo>
                  <a:lnTo>
                    <a:pt x="17731" y="3536"/>
                  </a:lnTo>
                  <a:lnTo>
                    <a:pt x="17731" y="3607"/>
                  </a:lnTo>
                  <a:lnTo>
                    <a:pt x="17712" y="3664"/>
                  </a:lnTo>
                  <a:lnTo>
                    <a:pt x="17683" y="3679"/>
                  </a:lnTo>
                  <a:lnTo>
                    <a:pt x="17634" y="3679"/>
                  </a:lnTo>
                  <a:lnTo>
                    <a:pt x="17614" y="3700"/>
                  </a:lnTo>
                  <a:lnTo>
                    <a:pt x="17565" y="3715"/>
                  </a:lnTo>
                  <a:lnTo>
                    <a:pt x="17507" y="3736"/>
                  </a:lnTo>
                  <a:lnTo>
                    <a:pt x="17458" y="3772"/>
                  </a:lnTo>
                  <a:lnTo>
                    <a:pt x="17438" y="3786"/>
                  </a:lnTo>
                  <a:lnTo>
                    <a:pt x="17389" y="3808"/>
                  </a:lnTo>
                  <a:lnTo>
                    <a:pt x="17360" y="3843"/>
                  </a:lnTo>
                  <a:lnTo>
                    <a:pt x="17360" y="3901"/>
                  </a:lnTo>
                  <a:lnTo>
                    <a:pt x="17341" y="3972"/>
                  </a:lnTo>
                  <a:lnTo>
                    <a:pt x="17311" y="4044"/>
                  </a:lnTo>
                  <a:lnTo>
                    <a:pt x="17311" y="4094"/>
                  </a:lnTo>
                  <a:lnTo>
                    <a:pt x="17311" y="4165"/>
                  </a:lnTo>
                  <a:lnTo>
                    <a:pt x="17341" y="4201"/>
                  </a:lnTo>
                  <a:lnTo>
                    <a:pt x="17341" y="4244"/>
                  </a:lnTo>
                  <a:lnTo>
                    <a:pt x="17360" y="4280"/>
                  </a:lnTo>
                  <a:lnTo>
                    <a:pt x="17409" y="4294"/>
                  </a:lnTo>
                  <a:lnTo>
                    <a:pt x="17458" y="4330"/>
                  </a:lnTo>
                  <a:lnTo>
                    <a:pt x="17507" y="4351"/>
                  </a:lnTo>
                  <a:lnTo>
                    <a:pt x="17536" y="4387"/>
                  </a:lnTo>
                  <a:lnTo>
                    <a:pt x="17585" y="4423"/>
                  </a:lnTo>
                  <a:lnTo>
                    <a:pt x="17614" y="4473"/>
                  </a:lnTo>
                  <a:lnTo>
                    <a:pt x="17614" y="4509"/>
                  </a:lnTo>
                  <a:lnTo>
                    <a:pt x="17614" y="4566"/>
                  </a:lnTo>
                  <a:lnTo>
                    <a:pt x="17634" y="4602"/>
                  </a:lnTo>
                  <a:lnTo>
                    <a:pt x="17683" y="4638"/>
                  </a:lnTo>
                  <a:lnTo>
                    <a:pt x="17731" y="4674"/>
                  </a:lnTo>
                  <a:lnTo>
                    <a:pt x="17780" y="4709"/>
                  </a:lnTo>
                  <a:lnTo>
                    <a:pt x="17829" y="4731"/>
                  </a:lnTo>
                  <a:lnTo>
                    <a:pt x="17907" y="4767"/>
                  </a:lnTo>
                  <a:lnTo>
                    <a:pt x="17956" y="4802"/>
                  </a:lnTo>
                  <a:lnTo>
                    <a:pt x="18005" y="4817"/>
                  </a:lnTo>
                  <a:lnTo>
                    <a:pt x="18054" y="4852"/>
                  </a:lnTo>
                  <a:lnTo>
                    <a:pt x="18132" y="4888"/>
                  </a:lnTo>
                  <a:lnTo>
                    <a:pt x="18200" y="4946"/>
                  </a:lnTo>
                  <a:lnTo>
                    <a:pt x="18278" y="4960"/>
                  </a:lnTo>
                  <a:lnTo>
                    <a:pt x="18376" y="4996"/>
                  </a:lnTo>
                  <a:lnTo>
                    <a:pt x="18445" y="4996"/>
                  </a:lnTo>
                  <a:lnTo>
                    <a:pt x="18523" y="4996"/>
                  </a:lnTo>
                  <a:lnTo>
                    <a:pt x="18591" y="4981"/>
                  </a:lnTo>
                  <a:lnTo>
                    <a:pt x="18640" y="4981"/>
                  </a:lnTo>
                  <a:lnTo>
                    <a:pt x="18699" y="4981"/>
                  </a:lnTo>
                  <a:lnTo>
                    <a:pt x="18747" y="4981"/>
                  </a:lnTo>
                  <a:lnTo>
                    <a:pt x="18796" y="4996"/>
                  </a:lnTo>
                  <a:lnTo>
                    <a:pt x="18816" y="5017"/>
                  </a:lnTo>
                  <a:lnTo>
                    <a:pt x="18845" y="5031"/>
                  </a:lnTo>
                  <a:lnTo>
                    <a:pt x="18865" y="5053"/>
                  </a:lnTo>
                  <a:lnTo>
                    <a:pt x="18865" y="5067"/>
                  </a:lnTo>
                  <a:lnTo>
                    <a:pt x="18894" y="5067"/>
                  </a:lnTo>
                  <a:lnTo>
                    <a:pt x="18913" y="5089"/>
                  </a:lnTo>
                  <a:lnTo>
                    <a:pt x="18943" y="5089"/>
                  </a:lnTo>
                  <a:lnTo>
                    <a:pt x="18992" y="5089"/>
                  </a:lnTo>
                  <a:lnTo>
                    <a:pt x="19040" y="5089"/>
                  </a:lnTo>
                  <a:lnTo>
                    <a:pt x="19089" y="5089"/>
                  </a:lnTo>
                  <a:lnTo>
                    <a:pt x="19109" y="5089"/>
                  </a:lnTo>
                  <a:lnTo>
                    <a:pt x="19187" y="5067"/>
                  </a:lnTo>
                  <a:lnTo>
                    <a:pt x="19207" y="5067"/>
                  </a:lnTo>
                  <a:lnTo>
                    <a:pt x="19255" y="5053"/>
                  </a:lnTo>
                  <a:lnTo>
                    <a:pt x="19314" y="5031"/>
                  </a:lnTo>
                  <a:lnTo>
                    <a:pt x="19334" y="5017"/>
                  </a:lnTo>
                  <a:lnTo>
                    <a:pt x="19363" y="4996"/>
                  </a:lnTo>
                  <a:lnTo>
                    <a:pt x="19382" y="4960"/>
                  </a:lnTo>
                  <a:lnTo>
                    <a:pt x="19382" y="4946"/>
                  </a:lnTo>
                  <a:lnTo>
                    <a:pt x="19382" y="4874"/>
                  </a:lnTo>
                  <a:lnTo>
                    <a:pt x="19382" y="4817"/>
                  </a:lnTo>
                  <a:lnTo>
                    <a:pt x="19382" y="4781"/>
                  </a:lnTo>
                  <a:lnTo>
                    <a:pt x="19382" y="4767"/>
                  </a:lnTo>
                  <a:lnTo>
                    <a:pt x="19382" y="4731"/>
                  </a:lnTo>
                  <a:lnTo>
                    <a:pt x="19412" y="4709"/>
                  </a:lnTo>
                  <a:lnTo>
                    <a:pt x="19431" y="4695"/>
                  </a:lnTo>
                  <a:lnTo>
                    <a:pt x="19461" y="4674"/>
                  </a:lnTo>
                  <a:lnTo>
                    <a:pt x="19480" y="4638"/>
                  </a:lnTo>
                  <a:lnTo>
                    <a:pt x="19461" y="4581"/>
                  </a:lnTo>
                  <a:lnTo>
                    <a:pt x="19431" y="4530"/>
                  </a:lnTo>
                  <a:lnTo>
                    <a:pt x="19431" y="4495"/>
                  </a:lnTo>
                  <a:lnTo>
                    <a:pt x="19461" y="4473"/>
                  </a:lnTo>
                  <a:lnTo>
                    <a:pt x="19480" y="4437"/>
                  </a:lnTo>
                  <a:lnTo>
                    <a:pt x="19529" y="4402"/>
                  </a:lnTo>
                  <a:lnTo>
                    <a:pt x="19578" y="4351"/>
                  </a:lnTo>
                  <a:lnTo>
                    <a:pt x="19607" y="4294"/>
                  </a:lnTo>
                  <a:lnTo>
                    <a:pt x="19627" y="4244"/>
                  </a:lnTo>
                  <a:lnTo>
                    <a:pt x="19656" y="4187"/>
                  </a:lnTo>
                  <a:lnTo>
                    <a:pt x="19627" y="4151"/>
                  </a:lnTo>
                  <a:lnTo>
                    <a:pt x="19627" y="4094"/>
                  </a:lnTo>
                  <a:lnTo>
                    <a:pt x="19656" y="4044"/>
                  </a:lnTo>
                  <a:lnTo>
                    <a:pt x="19675" y="4008"/>
                  </a:lnTo>
                  <a:lnTo>
                    <a:pt x="19754" y="3951"/>
                  </a:lnTo>
                  <a:lnTo>
                    <a:pt x="19802" y="3901"/>
                  </a:lnTo>
                  <a:lnTo>
                    <a:pt x="19881" y="3865"/>
                  </a:lnTo>
                  <a:lnTo>
                    <a:pt x="19949" y="3829"/>
                  </a:lnTo>
                  <a:lnTo>
                    <a:pt x="19998" y="3808"/>
                  </a:lnTo>
                  <a:lnTo>
                    <a:pt x="20047" y="3786"/>
                  </a:lnTo>
                  <a:lnTo>
                    <a:pt x="20096" y="3772"/>
                  </a:lnTo>
                  <a:lnTo>
                    <a:pt x="20174" y="3750"/>
                  </a:lnTo>
                  <a:lnTo>
                    <a:pt x="20242" y="3700"/>
                  </a:lnTo>
                  <a:lnTo>
                    <a:pt x="20320" y="3664"/>
                  </a:lnTo>
                  <a:lnTo>
                    <a:pt x="20389" y="3593"/>
                  </a:lnTo>
                  <a:lnTo>
                    <a:pt x="20447" y="3536"/>
                  </a:lnTo>
                  <a:lnTo>
                    <a:pt x="20496" y="3464"/>
                  </a:lnTo>
                  <a:lnTo>
                    <a:pt x="20516" y="3392"/>
                  </a:lnTo>
                  <a:lnTo>
                    <a:pt x="20564" y="3335"/>
                  </a:lnTo>
                  <a:lnTo>
                    <a:pt x="20594" y="3299"/>
                  </a:lnTo>
                  <a:lnTo>
                    <a:pt x="20594" y="3264"/>
                  </a:lnTo>
                  <a:lnTo>
                    <a:pt x="20643" y="3249"/>
                  </a:lnTo>
                  <a:lnTo>
                    <a:pt x="20691" y="3228"/>
                  </a:lnTo>
                  <a:lnTo>
                    <a:pt x="20740" y="3214"/>
                  </a:lnTo>
                  <a:lnTo>
                    <a:pt x="20760" y="3192"/>
                  </a:lnTo>
                  <a:lnTo>
                    <a:pt x="20809" y="3178"/>
                  </a:lnTo>
                  <a:lnTo>
                    <a:pt x="20858" y="3142"/>
                  </a:lnTo>
                  <a:lnTo>
                    <a:pt x="20906" y="3106"/>
                  </a:lnTo>
                  <a:lnTo>
                    <a:pt x="20985" y="3070"/>
                  </a:lnTo>
                  <a:lnTo>
                    <a:pt x="21063" y="3035"/>
                  </a:lnTo>
                  <a:lnTo>
                    <a:pt x="21131" y="2977"/>
                  </a:lnTo>
                  <a:lnTo>
                    <a:pt x="21209" y="2942"/>
                  </a:lnTo>
                  <a:lnTo>
                    <a:pt x="21258" y="2884"/>
                  </a:lnTo>
                  <a:lnTo>
                    <a:pt x="21326" y="2834"/>
                  </a:lnTo>
                  <a:lnTo>
                    <a:pt x="21405" y="2798"/>
                  </a:lnTo>
                  <a:lnTo>
                    <a:pt x="21453" y="2763"/>
                  </a:lnTo>
                  <a:lnTo>
                    <a:pt x="21473" y="2705"/>
                  </a:lnTo>
                  <a:lnTo>
                    <a:pt x="21522" y="2691"/>
                  </a:lnTo>
                  <a:lnTo>
                    <a:pt x="21522" y="2655"/>
                  </a:lnTo>
                  <a:lnTo>
                    <a:pt x="21551" y="2634"/>
                  </a:lnTo>
                  <a:lnTo>
                    <a:pt x="21522" y="2619"/>
                  </a:lnTo>
                  <a:lnTo>
                    <a:pt x="21453" y="2598"/>
                  </a:lnTo>
                  <a:lnTo>
                    <a:pt x="21375" y="2598"/>
                  </a:lnTo>
                  <a:lnTo>
                    <a:pt x="21278" y="2619"/>
                  </a:lnTo>
                  <a:lnTo>
                    <a:pt x="21180" y="2634"/>
                  </a:lnTo>
                  <a:lnTo>
                    <a:pt x="21112" y="2655"/>
                  </a:lnTo>
                  <a:lnTo>
                    <a:pt x="21004" y="2691"/>
                  </a:lnTo>
                  <a:lnTo>
                    <a:pt x="20936" y="2727"/>
                  </a:lnTo>
                  <a:lnTo>
                    <a:pt x="20906" y="2741"/>
                  </a:lnTo>
                  <a:lnTo>
                    <a:pt x="20906" y="2727"/>
                  </a:lnTo>
                  <a:lnTo>
                    <a:pt x="20936" y="2705"/>
                  </a:lnTo>
                  <a:lnTo>
                    <a:pt x="20955" y="2691"/>
                  </a:lnTo>
                  <a:lnTo>
                    <a:pt x="20955" y="2655"/>
                  </a:lnTo>
                  <a:lnTo>
                    <a:pt x="20936" y="2619"/>
                  </a:lnTo>
                  <a:lnTo>
                    <a:pt x="20887" y="2619"/>
                  </a:lnTo>
                  <a:lnTo>
                    <a:pt x="20789" y="2619"/>
                  </a:lnTo>
                  <a:lnTo>
                    <a:pt x="20760" y="2634"/>
                  </a:lnTo>
                  <a:lnTo>
                    <a:pt x="20760" y="2619"/>
                  </a:lnTo>
                  <a:lnTo>
                    <a:pt x="20809" y="2598"/>
                  </a:lnTo>
                  <a:lnTo>
                    <a:pt x="20906" y="2562"/>
                  </a:lnTo>
                  <a:lnTo>
                    <a:pt x="21004" y="2548"/>
                  </a:lnTo>
                  <a:lnTo>
                    <a:pt x="21082" y="2526"/>
                  </a:lnTo>
                  <a:lnTo>
                    <a:pt x="21160" y="2505"/>
                  </a:lnTo>
                  <a:lnTo>
                    <a:pt x="21209" y="2526"/>
                  </a:lnTo>
                  <a:lnTo>
                    <a:pt x="21229" y="2526"/>
                  </a:lnTo>
                  <a:lnTo>
                    <a:pt x="21278" y="2548"/>
                  </a:lnTo>
                  <a:lnTo>
                    <a:pt x="21326" y="2526"/>
                  </a:lnTo>
                  <a:lnTo>
                    <a:pt x="21375" y="2526"/>
                  </a:lnTo>
                  <a:lnTo>
                    <a:pt x="21424" y="2505"/>
                  </a:lnTo>
                  <a:lnTo>
                    <a:pt x="21473" y="2469"/>
                  </a:lnTo>
                  <a:lnTo>
                    <a:pt x="21502" y="2455"/>
                  </a:lnTo>
                  <a:lnTo>
                    <a:pt x="21502" y="2419"/>
                  </a:lnTo>
                  <a:lnTo>
                    <a:pt x="21473" y="2383"/>
                  </a:lnTo>
                  <a:lnTo>
                    <a:pt x="21453" y="2362"/>
                  </a:lnTo>
                  <a:lnTo>
                    <a:pt x="21424" y="2348"/>
                  </a:lnTo>
                  <a:lnTo>
                    <a:pt x="21375" y="2326"/>
                  </a:lnTo>
                  <a:lnTo>
                    <a:pt x="21326" y="2326"/>
                  </a:lnTo>
                  <a:lnTo>
                    <a:pt x="21258" y="2312"/>
                  </a:lnTo>
                  <a:lnTo>
                    <a:pt x="21180" y="2312"/>
                  </a:lnTo>
                  <a:lnTo>
                    <a:pt x="21112" y="2312"/>
                  </a:lnTo>
                  <a:lnTo>
                    <a:pt x="21033" y="2312"/>
                  </a:lnTo>
                  <a:lnTo>
                    <a:pt x="20955" y="2312"/>
                  </a:lnTo>
                  <a:lnTo>
                    <a:pt x="20906" y="2312"/>
                  </a:lnTo>
                  <a:lnTo>
                    <a:pt x="20887" y="2326"/>
                  </a:lnTo>
                  <a:lnTo>
                    <a:pt x="20858" y="2326"/>
                  </a:lnTo>
                  <a:lnTo>
                    <a:pt x="20858" y="2312"/>
                  </a:lnTo>
                  <a:lnTo>
                    <a:pt x="20887" y="2290"/>
                  </a:lnTo>
                  <a:lnTo>
                    <a:pt x="20936" y="2276"/>
                  </a:lnTo>
                  <a:lnTo>
                    <a:pt x="20985" y="2276"/>
                  </a:lnTo>
                  <a:lnTo>
                    <a:pt x="21033" y="2276"/>
                  </a:lnTo>
                  <a:lnTo>
                    <a:pt x="21082" y="2276"/>
                  </a:lnTo>
                  <a:lnTo>
                    <a:pt x="21112" y="2254"/>
                  </a:lnTo>
                  <a:lnTo>
                    <a:pt x="21112" y="2240"/>
                  </a:lnTo>
                  <a:lnTo>
                    <a:pt x="21063" y="2219"/>
                  </a:lnTo>
                  <a:lnTo>
                    <a:pt x="21004" y="2204"/>
                  </a:lnTo>
                  <a:lnTo>
                    <a:pt x="20955" y="2183"/>
                  </a:lnTo>
                  <a:lnTo>
                    <a:pt x="20906" y="2169"/>
                  </a:lnTo>
                  <a:lnTo>
                    <a:pt x="20858" y="2169"/>
                  </a:lnTo>
                  <a:lnTo>
                    <a:pt x="20838" y="2147"/>
                  </a:lnTo>
                  <a:lnTo>
                    <a:pt x="20838" y="2133"/>
                  </a:lnTo>
                  <a:lnTo>
                    <a:pt x="20887" y="2111"/>
                  </a:lnTo>
                  <a:lnTo>
                    <a:pt x="20936" y="2090"/>
                  </a:lnTo>
                  <a:lnTo>
                    <a:pt x="20985" y="2076"/>
                  </a:lnTo>
                  <a:lnTo>
                    <a:pt x="21004" y="2040"/>
                  </a:lnTo>
                  <a:lnTo>
                    <a:pt x="21033" y="2018"/>
                  </a:lnTo>
                  <a:lnTo>
                    <a:pt x="21063" y="1983"/>
                  </a:lnTo>
                  <a:lnTo>
                    <a:pt x="21063" y="1968"/>
                  </a:lnTo>
                  <a:lnTo>
                    <a:pt x="21033" y="1947"/>
                  </a:lnTo>
                  <a:lnTo>
                    <a:pt x="21033" y="1932"/>
                  </a:lnTo>
                  <a:lnTo>
                    <a:pt x="21004" y="1911"/>
                  </a:lnTo>
                  <a:lnTo>
                    <a:pt x="21004" y="1897"/>
                  </a:lnTo>
                  <a:lnTo>
                    <a:pt x="21004" y="1861"/>
                  </a:lnTo>
                  <a:lnTo>
                    <a:pt x="21033" y="1839"/>
                  </a:lnTo>
                  <a:lnTo>
                    <a:pt x="21033" y="1825"/>
                  </a:lnTo>
                  <a:lnTo>
                    <a:pt x="21033" y="1804"/>
                  </a:lnTo>
                  <a:lnTo>
                    <a:pt x="21004" y="1789"/>
                  </a:lnTo>
                  <a:lnTo>
                    <a:pt x="20985" y="1789"/>
                  </a:lnTo>
                  <a:lnTo>
                    <a:pt x="20936" y="1768"/>
                  </a:lnTo>
                  <a:lnTo>
                    <a:pt x="20906" y="1753"/>
                  </a:lnTo>
                  <a:lnTo>
                    <a:pt x="20906" y="1732"/>
                  </a:lnTo>
                  <a:lnTo>
                    <a:pt x="20906" y="1718"/>
                  </a:lnTo>
                  <a:lnTo>
                    <a:pt x="20906" y="1696"/>
                  </a:lnTo>
                  <a:lnTo>
                    <a:pt x="20887" y="1675"/>
                  </a:lnTo>
                  <a:lnTo>
                    <a:pt x="20838" y="1675"/>
                  </a:lnTo>
                  <a:lnTo>
                    <a:pt x="20789" y="1660"/>
                  </a:lnTo>
                  <a:lnTo>
                    <a:pt x="20711" y="1660"/>
                  </a:lnTo>
                  <a:lnTo>
                    <a:pt x="20643" y="1639"/>
                  </a:lnTo>
                  <a:lnTo>
                    <a:pt x="20564" y="1639"/>
                  </a:lnTo>
                  <a:lnTo>
                    <a:pt x="20516" y="1625"/>
                  </a:lnTo>
                  <a:lnTo>
                    <a:pt x="20467" y="1603"/>
                  </a:lnTo>
                  <a:lnTo>
                    <a:pt x="20467" y="1567"/>
                  </a:lnTo>
                  <a:lnTo>
                    <a:pt x="20516" y="1553"/>
                  </a:lnTo>
                  <a:lnTo>
                    <a:pt x="20564" y="1517"/>
                  </a:lnTo>
                  <a:lnTo>
                    <a:pt x="20594" y="1482"/>
                  </a:lnTo>
                  <a:lnTo>
                    <a:pt x="20613" y="1460"/>
                  </a:lnTo>
                  <a:lnTo>
                    <a:pt x="20594" y="1446"/>
                  </a:lnTo>
                  <a:lnTo>
                    <a:pt x="20564" y="1446"/>
                  </a:lnTo>
                  <a:lnTo>
                    <a:pt x="20545" y="1424"/>
                  </a:lnTo>
                  <a:lnTo>
                    <a:pt x="20496" y="1446"/>
                  </a:lnTo>
                  <a:lnTo>
                    <a:pt x="20447" y="1446"/>
                  </a:lnTo>
                  <a:lnTo>
                    <a:pt x="20389" y="1446"/>
                  </a:lnTo>
                  <a:lnTo>
                    <a:pt x="20369" y="1446"/>
                  </a:lnTo>
                  <a:lnTo>
                    <a:pt x="20340" y="1424"/>
                  </a:lnTo>
                  <a:lnTo>
                    <a:pt x="20340" y="1410"/>
                  </a:lnTo>
                  <a:lnTo>
                    <a:pt x="20320" y="1410"/>
                  </a:lnTo>
                  <a:lnTo>
                    <a:pt x="20291" y="1388"/>
                  </a:lnTo>
                  <a:lnTo>
                    <a:pt x="20271" y="1388"/>
                  </a:lnTo>
                  <a:lnTo>
                    <a:pt x="20223" y="1388"/>
                  </a:lnTo>
                  <a:lnTo>
                    <a:pt x="20144" y="1388"/>
                  </a:lnTo>
                  <a:lnTo>
                    <a:pt x="20076" y="1317"/>
                  </a:lnTo>
                  <a:lnTo>
                    <a:pt x="20047" y="1245"/>
                  </a:lnTo>
                  <a:lnTo>
                    <a:pt x="20027" y="1152"/>
                  </a:lnTo>
                  <a:lnTo>
                    <a:pt x="20027" y="1102"/>
                  </a:lnTo>
                  <a:lnTo>
                    <a:pt x="20027" y="1045"/>
                  </a:lnTo>
                  <a:lnTo>
                    <a:pt x="20027" y="1009"/>
                  </a:lnTo>
                  <a:lnTo>
                    <a:pt x="19998" y="959"/>
                  </a:lnTo>
                  <a:lnTo>
                    <a:pt x="19978" y="923"/>
                  </a:lnTo>
                  <a:lnTo>
                    <a:pt x="19978" y="866"/>
                  </a:lnTo>
                  <a:lnTo>
                    <a:pt x="19998" y="794"/>
                  </a:lnTo>
                  <a:lnTo>
                    <a:pt x="19998" y="737"/>
                  </a:lnTo>
                  <a:lnTo>
                    <a:pt x="19998" y="723"/>
                  </a:lnTo>
                  <a:lnTo>
                    <a:pt x="19978" y="701"/>
                  </a:lnTo>
                  <a:lnTo>
                    <a:pt x="19949" y="701"/>
                  </a:lnTo>
                  <a:lnTo>
                    <a:pt x="19929" y="687"/>
                  </a:lnTo>
                  <a:lnTo>
                    <a:pt x="19881" y="687"/>
                  </a:lnTo>
                  <a:lnTo>
                    <a:pt x="19851" y="701"/>
                  </a:lnTo>
                  <a:lnTo>
                    <a:pt x="19822" y="701"/>
                  </a:lnTo>
                  <a:lnTo>
                    <a:pt x="19802" y="701"/>
                  </a:lnTo>
                  <a:lnTo>
                    <a:pt x="19754" y="723"/>
                  </a:lnTo>
                  <a:lnTo>
                    <a:pt x="19705" y="737"/>
                  </a:lnTo>
                  <a:lnTo>
                    <a:pt x="19675" y="759"/>
                  </a:lnTo>
                  <a:lnTo>
                    <a:pt x="19656" y="794"/>
                  </a:lnTo>
                  <a:lnTo>
                    <a:pt x="19627" y="809"/>
                  </a:lnTo>
                  <a:lnTo>
                    <a:pt x="19607" y="830"/>
                  </a:lnTo>
                  <a:lnTo>
                    <a:pt x="19578" y="866"/>
                  </a:lnTo>
                  <a:lnTo>
                    <a:pt x="19578" y="887"/>
                  </a:lnTo>
                  <a:lnTo>
                    <a:pt x="19558" y="923"/>
                  </a:lnTo>
                  <a:lnTo>
                    <a:pt x="19529" y="938"/>
                  </a:lnTo>
                  <a:lnTo>
                    <a:pt x="19509" y="938"/>
                  </a:lnTo>
                  <a:lnTo>
                    <a:pt x="19480" y="938"/>
                  </a:lnTo>
                  <a:lnTo>
                    <a:pt x="19461" y="959"/>
                  </a:lnTo>
                  <a:lnTo>
                    <a:pt x="19461" y="938"/>
                  </a:lnTo>
                  <a:lnTo>
                    <a:pt x="19431" y="938"/>
                  </a:lnTo>
                  <a:lnTo>
                    <a:pt x="19412" y="923"/>
                  </a:lnTo>
                  <a:lnTo>
                    <a:pt x="19382" y="902"/>
                  </a:lnTo>
                  <a:lnTo>
                    <a:pt x="19363" y="902"/>
                  </a:lnTo>
                  <a:lnTo>
                    <a:pt x="19334" y="902"/>
                  </a:lnTo>
                  <a:lnTo>
                    <a:pt x="19314" y="923"/>
                  </a:lnTo>
                  <a:lnTo>
                    <a:pt x="19285" y="938"/>
                  </a:lnTo>
                  <a:lnTo>
                    <a:pt x="19255" y="959"/>
                  </a:lnTo>
                  <a:lnTo>
                    <a:pt x="19236" y="973"/>
                  </a:lnTo>
                  <a:lnTo>
                    <a:pt x="19187" y="1009"/>
                  </a:lnTo>
                  <a:lnTo>
                    <a:pt x="19187" y="995"/>
                  </a:lnTo>
                  <a:lnTo>
                    <a:pt x="19187" y="973"/>
                  </a:lnTo>
                  <a:lnTo>
                    <a:pt x="19187" y="959"/>
                  </a:lnTo>
                  <a:lnTo>
                    <a:pt x="19158" y="938"/>
                  </a:lnTo>
                  <a:lnTo>
                    <a:pt x="19089" y="938"/>
                  </a:lnTo>
                  <a:lnTo>
                    <a:pt x="19011" y="959"/>
                  </a:lnTo>
                  <a:lnTo>
                    <a:pt x="19011" y="938"/>
                  </a:lnTo>
                  <a:lnTo>
                    <a:pt x="19060" y="923"/>
                  </a:lnTo>
                  <a:lnTo>
                    <a:pt x="19089" y="887"/>
                  </a:lnTo>
                  <a:lnTo>
                    <a:pt x="19138" y="852"/>
                  </a:lnTo>
                  <a:lnTo>
                    <a:pt x="19158" y="830"/>
                  </a:lnTo>
                  <a:lnTo>
                    <a:pt x="19187" y="794"/>
                  </a:lnTo>
                  <a:lnTo>
                    <a:pt x="19158" y="773"/>
                  </a:lnTo>
                  <a:lnTo>
                    <a:pt x="19089" y="773"/>
                  </a:lnTo>
                  <a:lnTo>
                    <a:pt x="19040" y="794"/>
                  </a:lnTo>
                  <a:lnTo>
                    <a:pt x="18992" y="794"/>
                  </a:lnTo>
                  <a:lnTo>
                    <a:pt x="18943" y="794"/>
                  </a:lnTo>
                  <a:lnTo>
                    <a:pt x="18894" y="773"/>
                  </a:lnTo>
                  <a:lnTo>
                    <a:pt x="18865" y="773"/>
                  </a:lnTo>
                  <a:lnTo>
                    <a:pt x="18816" y="773"/>
                  </a:lnTo>
                  <a:lnTo>
                    <a:pt x="18796" y="773"/>
                  </a:lnTo>
                  <a:lnTo>
                    <a:pt x="18747" y="773"/>
                  </a:lnTo>
                  <a:lnTo>
                    <a:pt x="18718" y="773"/>
                  </a:lnTo>
                  <a:lnTo>
                    <a:pt x="18699" y="794"/>
                  </a:lnTo>
                  <a:lnTo>
                    <a:pt x="18669" y="794"/>
                  </a:lnTo>
                  <a:lnTo>
                    <a:pt x="18620" y="794"/>
                  </a:lnTo>
                  <a:lnTo>
                    <a:pt x="18542" y="830"/>
                  </a:lnTo>
                  <a:lnTo>
                    <a:pt x="18445" y="866"/>
                  </a:lnTo>
                  <a:lnTo>
                    <a:pt x="18327" y="902"/>
                  </a:lnTo>
                  <a:lnTo>
                    <a:pt x="18230" y="923"/>
                  </a:lnTo>
                  <a:lnTo>
                    <a:pt x="18103" y="959"/>
                  </a:lnTo>
                  <a:lnTo>
                    <a:pt x="18024" y="995"/>
                  </a:lnTo>
                  <a:lnTo>
                    <a:pt x="17956" y="1031"/>
                  </a:lnTo>
                  <a:lnTo>
                    <a:pt x="17927" y="1066"/>
                  </a:lnTo>
                  <a:lnTo>
                    <a:pt x="17907" y="1081"/>
                  </a:lnTo>
                  <a:lnTo>
                    <a:pt x="17878" y="1117"/>
                  </a:lnTo>
                  <a:lnTo>
                    <a:pt x="17878" y="1138"/>
                  </a:lnTo>
                  <a:lnTo>
                    <a:pt x="17858" y="1152"/>
                  </a:lnTo>
                  <a:lnTo>
                    <a:pt x="17829" y="1174"/>
                  </a:lnTo>
                  <a:lnTo>
                    <a:pt x="17780" y="1188"/>
                  </a:lnTo>
                  <a:lnTo>
                    <a:pt x="17731" y="1188"/>
                  </a:lnTo>
                  <a:lnTo>
                    <a:pt x="17663" y="1188"/>
                  </a:lnTo>
                  <a:lnTo>
                    <a:pt x="17585" y="1210"/>
                  </a:lnTo>
                  <a:lnTo>
                    <a:pt x="17507" y="1210"/>
                  </a:lnTo>
                  <a:lnTo>
                    <a:pt x="17409" y="1245"/>
                  </a:lnTo>
                  <a:lnTo>
                    <a:pt x="17341" y="1260"/>
                  </a:lnTo>
                  <a:lnTo>
                    <a:pt x="17262" y="1303"/>
                  </a:lnTo>
                  <a:lnTo>
                    <a:pt x="17194" y="1317"/>
                  </a:lnTo>
                  <a:lnTo>
                    <a:pt x="17145" y="1353"/>
                  </a:lnTo>
                  <a:lnTo>
                    <a:pt x="17116" y="1374"/>
                  </a:lnTo>
                  <a:lnTo>
                    <a:pt x="17096" y="1410"/>
                  </a:lnTo>
                  <a:lnTo>
                    <a:pt x="17047" y="1446"/>
                  </a:lnTo>
                  <a:lnTo>
                    <a:pt x="16969" y="1482"/>
                  </a:lnTo>
                  <a:lnTo>
                    <a:pt x="16872" y="1517"/>
                  </a:lnTo>
                  <a:lnTo>
                    <a:pt x="16793" y="1553"/>
                  </a:lnTo>
                  <a:lnTo>
                    <a:pt x="16725" y="1589"/>
                  </a:lnTo>
                  <a:lnTo>
                    <a:pt x="16676" y="1639"/>
                  </a:lnTo>
                  <a:lnTo>
                    <a:pt x="16647" y="1675"/>
                  </a:lnTo>
                  <a:lnTo>
                    <a:pt x="16647" y="1718"/>
                  </a:lnTo>
                  <a:lnTo>
                    <a:pt x="16627" y="1768"/>
                  </a:lnTo>
                  <a:lnTo>
                    <a:pt x="16579" y="1804"/>
                  </a:lnTo>
                  <a:lnTo>
                    <a:pt x="16530" y="1825"/>
                  </a:lnTo>
                  <a:lnTo>
                    <a:pt x="16452" y="1861"/>
                  </a:lnTo>
                  <a:lnTo>
                    <a:pt x="16383" y="1875"/>
                  </a:lnTo>
                  <a:lnTo>
                    <a:pt x="16305" y="1897"/>
                  </a:lnTo>
                  <a:lnTo>
                    <a:pt x="16207" y="1911"/>
                  </a:lnTo>
                  <a:lnTo>
                    <a:pt x="16129" y="1932"/>
                  </a:lnTo>
                  <a:lnTo>
                    <a:pt x="16080" y="1947"/>
                  </a:lnTo>
                  <a:lnTo>
                    <a:pt x="16012" y="1983"/>
                  </a:lnTo>
                  <a:lnTo>
                    <a:pt x="15983" y="2004"/>
                  </a:lnTo>
                  <a:lnTo>
                    <a:pt x="15963" y="2018"/>
                  </a:lnTo>
                  <a:lnTo>
                    <a:pt x="15963" y="2054"/>
                  </a:lnTo>
                  <a:lnTo>
                    <a:pt x="15963" y="2076"/>
                  </a:lnTo>
                  <a:lnTo>
                    <a:pt x="15983" y="2111"/>
                  </a:lnTo>
                  <a:close/>
                  <a:moveTo>
                    <a:pt x="12290" y="1138"/>
                  </a:moveTo>
                  <a:lnTo>
                    <a:pt x="12290" y="1138"/>
                  </a:lnTo>
                  <a:lnTo>
                    <a:pt x="12319" y="1138"/>
                  </a:lnTo>
                  <a:lnTo>
                    <a:pt x="12339" y="1174"/>
                  </a:lnTo>
                  <a:lnTo>
                    <a:pt x="12417" y="1188"/>
                  </a:lnTo>
                  <a:lnTo>
                    <a:pt x="12485" y="1188"/>
                  </a:lnTo>
                  <a:lnTo>
                    <a:pt x="12534" y="1152"/>
                  </a:lnTo>
                  <a:lnTo>
                    <a:pt x="12583" y="1138"/>
                  </a:lnTo>
                  <a:lnTo>
                    <a:pt x="12612" y="1117"/>
                  </a:lnTo>
                  <a:lnTo>
                    <a:pt x="12632" y="1102"/>
                  </a:lnTo>
                  <a:lnTo>
                    <a:pt x="12661" y="1117"/>
                  </a:lnTo>
                  <a:lnTo>
                    <a:pt x="12710" y="1138"/>
                  </a:lnTo>
                  <a:lnTo>
                    <a:pt x="12759" y="1174"/>
                  </a:lnTo>
                  <a:lnTo>
                    <a:pt x="12808" y="1210"/>
                  </a:lnTo>
                  <a:lnTo>
                    <a:pt x="12856" y="1245"/>
                  </a:lnTo>
                  <a:lnTo>
                    <a:pt x="12856" y="1260"/>
                  </a:lnTo>
                  <a:lnTo>
                    <a:pt x="12808" y="1245"/>
                  </a:lnTo>
                  <a:lnTo>
                    <a:pt x="12759" y="1224"/>
                  </a:lnTo>
                  <a:lnTo>
                    <a:pt x="12681" y="1210"/>
                  </a:lnTo>
                  <a:lnTo>
                    <a:pt x="12661" y="1224"/>
                  </a:lnTo>
                  <a:lnTo>
                    <a:pt x="12661" y="1260"/>
                  </a:lnTo>
                  <a:lnTo>
                    <a:pt x="12661" y="1303"/>
                  </a:lnTo>
                  <a:lnTo>
                    <a:pt x="12710" y="1317"/>
                  </a:lnTo>
                  <a:lnTo>
                    <a:pt x="12729" y="1353"/>
                  </a:lnTo>
                  <a:lnTo>
                    <a:pt x="12729" y="1388"/>
                  </a:lnTo>
                  <a:lnTo>
                    <a:pt x="12710" y="1410"/>
                  </a:lnTo>
                  <a:lnTo>
                    <a:pt x="12661" y="1424"/>
                  </a:lnTo>
                  <a:lnTo>
                    <a:pt x="12632" y="1446"/>
                  </a:lnTo>
                  <a:lnTo>
                    <a:pt x="12612" y="1460"/>
                  </a:lnTo>
                  <a:lnTo>
                    <a:pt x="12632" y="1496"/>
                  </a:lnTo>
                  <a:lnTo>
                    <a:pt x="12661" y="1532"/>
                  </a:lnTo>
                  <a:lnTo>
                    <a:pt x="12681" y="1532"/>
                  </a:lnTo>
                  <a:lnTo>
                    <a:pt x="12759" y="1532"/>
                  </a:lnTo>
                  <a:lnTo>
                    <a:pt x="12827" y="1532"/>
                  </a:lnTo>
                  <a:lnTo>
                    <a:pt x="12905" y="1532"/>
                  </a:lnTo>
                  <a:lnTo>
                    <a:pt x="12954" y="1532"/>
                  </a:lnTo>
                  <a:lnTo>
                    <a:pt x="13003" y="1517"/>
                  </a:lnTo>
                  <a:lnTo>
                    <a:pt x="13052" y="1496"/>
                  </a:lnTo>
                  <a:lnTo>
                    <a:pt x="13101" y="1482"/>
                  </a:lnTo>
                  <a:lnTo>
                    <a:pt x="13150" y="1460"/>
                  </a:lnTo>
                  <a:lnTo>
                    <a:pt x="13198" y="1460"/>
                  </a:lnTo>
                  <a:lnTo>
                    <a:pt x="13247" y="1482"/>
                  </a:lnTo>
                  <a:lnTo>
                    <a:pt x="13277" y="1482"/>
                  </a:lnTo>
                  <a:lnTo>
                    <a:pt x="13325" y="1482"/>
                  </a:lnTo>
                  <a:lnTo>
                    <a:pt x="13345" y="1460"/>
                  </a:lnTo>
                  <a:lnTo>
                    <a:pt x="13394" y="1424"/>
                  </a:lnTo>
                  <a:lnTo>
                    <a:pt x="13423" y="1410"/>
                  </a:lnTo>
                  <a:lnTo>
                    <a:pt x="13452" y="1388"/>
                  </a:lnTo>
                  <a:lnTo>
                    <a:pt x="13423" y="1353"/>
                  </a:lnTo>
                  <a:lnTo>
                    <a:pt x="13374" y="1338"/>
                  </a:lnTo>
                  <a:lnTo>
                    <a:pt x="13296" y="1317"/>
                  </a:lnTo>
                  <a:lnTo>
                    <a:pt x="13277" y="1303"/>
                  </a:lnTo>
                  <a:lnTo>
                    <a:pt x="13247" y="1281"/>
                  </a:lnTo>
                  <a:lnTo>
                    <a:pt x="13277" y="1260"/>
                  </a:lnTo>
                  <a:lnTo>
                    <a:pt x="13325" y="1245"/>
                  </a:lnTo>
                  <a:lnTo>
                    <a:pt x="13325" y="1224"/>
                  </a:lnTo>
                  <a:lnTo>
                    <a:pt x="13345" y="1188"/>
                  </a:lnTo>
                  <a:lnTo>
                    <a:pt x="13325" y="1152"/>
                  </a:lnTo>
                  <a:lnTo>
                    <a:pt x="13325" y="1138"/>
                  </a:lnTo>
                  <a:lnTo>
                    <a:pt x="13325" y="1117"/>
                  </a:lnTo>
                  <a:lnTo>
                    <a:pt x="13325" y="1102"/>
                  </a:lnTo>
                  <a:lnTo>
                    <a:pt x="13345" y="1081"/>
                  </a:lnTo>
                  <a:lnTo>
                    <a:pt x="13394" y="1031"/>
                  </a:lnTo>
                  <a:lnTo>
                    <a:pt x="13452" y="973"/>
                  </a:lnTo>
                  <a:lnTo>
                    <a:pt x="13423" y="923"/>
                  </a:lnTo>
                  <a:lnTo>
                    <a:pt x="13345" y="887"/>
                  </a:lnTo>
                  <a:lnTo>
                    <a:pt x="13277" y="852"/>
                  </a:lnTo>
                  <a:lnTo>
                    <a:pt x="13228" y="830"/>
                  </a:lnTo>
                  <a:lnTo>
                    <a:pt x="13228" y="794"/>
                  </a:lnTo>
                  <a:lnTo>
                    <a:pt x="13277" y="773"/>
                  </a:lnTo>
                  <a:lnTo>
                    <a:pt x="13345" y="737"/>
                  </a:lnTo>
                  <a:lnTo>
                    <a:pt x="13394" y="701"/>
                  </a:lnTo>
                  <a:lnTo>
                    <a:pt x="13423" y="651"/>
                  </a:lnTo>
                  <a:lnTo>
                    <a:pt x="13423" y="616"/>
                  </a:lnTo>
                  <a:lnTo>
                    <a:pt x="13423" y="558"/>
                  </a:lnTo>
                  <a:lnTo>
                    <a:pt x="13423" y="508"/>
                  </a:lnTo>
                  <a:lnTo>
                    <a:pt x="13423" y="472"/>
                  </a:lnTo>
                  <a:lnTo>
                    <a:pt x="13452" y="394"/>
                  </a:lnTo>
                  <a:lnTo>
                    <a:pt x="13452" y="344"/>
                  </a:lnTo>
                  <a:lnTo>
                    <a:pt x="13472" y="286"/>
                  </a:lnTo>
                  <a:lnTo>
                    <a:pt x="13452" y="272"/>
                  </a:lnTo>
                  <a:lnTo>
                    <a:pt x="13423" y="250"/>
                  </a:lnTo>
                  <a:lnTo>
                    <a:pt x="13374" y="272"/>
                  </a:lnTo>
                  <a:lnTo>
                    <a:pt x="13345" y="250"/>
                  </a:lnTo>
                  <a:lnTo>
                    <a:pt x="13374" y="215"/>
                  </a:lnTo>
                  <a:lnTo>
                    <a:pt x="13423" y="165"/>
                  </a:lnTo>
                  <a:lnTo>
                    <a:pt x="13452" y="129"/>
                  </a:lnTo>
                  <a:lnTo>
                    <a:pt x="13452" y="72"/>
                  </a:lnTo>
                  <a:lnTo>
                    <a:pt x="13452" y="36"/>
                  </a:lnTo>
                  <a:lnTo>
                    <a:pt x="13423" y="36"/>
                  </a:lnTo>
                  <a:lnTo>
                    <a:pt x="13394" y="36"/>
                  </a:lnTo>
                  <a:lnTo>
                    <a:pt x="13374" y="36"/>
                  </a:lnTo>
                  <a:lnTo>
                    <a:pt x="13345" y="36"/>
                  </a:lnTo>
                  <a:lnTo>
                    <a:pt x="13296" y="21"/>
                  </a:lnTo>
                  <a:lnTo>
                    <a:pt x="13247" y="21"/>
                  </a:lnTo>
                  <a:lnTo>
                    <a:pt x="13228" y="0"/>
                  </a:lnTo>
                  <a:lnTo>
                    <a:pt x="13198" y="0"/>
                  </a:lnTo>
                  <a:lnTo>
                    <a:pt x="13179" y="21"/>
                  </a:lnTo>
                  <a:lnTo>
                    <a:pt x="13150" y="36"/>
                  </a:lnTo>
                  <a:lnTo>
                    <a:pt x="13101" y="36"/>
                  </a:lnTo>
                  <a:lnTo>
                    <a:pt x="13052" y="36"/>
                  </a:lnTo>
                  <a:lnTo>
                    <a:pt x="13032" y="36"/>
                  </a:lnTo>
                  <a:lnTo>
                    <a:pt x="12983" y="57"/>
                  </a:lnTo>
                  <a:lnTo>
                    <a:pt x="12954" y="57"/>
                  </a:lnTo>
                  <a:lnTo>
                    <a:pt x="12935" y="57"/>
                  </a:lnTo>
                  <a:lnTo>
                    <a:pt x="12935" y="72"/>
                  </a:lnTo>
                  <a:lnTo>
                    <a:pt x="12905" y="93"/>
                  </a:lnTo>
                  <a:lnTo>
                    <a:pt x="12886" y="93"/>
                  </a:lnTo>
                  <a:lnTo>
                    <a:pt x="12856" y="93"/>
                  </a:lnTo>
                  <a:lnTo>
                    <a:pt x="12808" y="107"/>
                  </a:lnTo>
                  <a:lnTo>
                    <a:pt x="12729" y="129"/>
                  </a:lnTo>
                  <a:lnTo>
                    <a:pt x="12710" y="143"/>
                  </a:lnTo>
                  <a:lnTo>
                    <a:pt x="12661" y="179"/>
                  </a:lnTo>
                  <a:lnTo>
                    <a:pt x="12632" y="215"/>
                  </a:lnTo>
                  <a:lnTo>
                    <a:pt x="12632" y="250"/>
                  </a:lnTo>
                  <a:lnTo>
                    <a:pt x="12632" y="272"/>
                  </a:lnTo>
                  <a:lnTo>
                    <a:pt x="12632" y="286"/>
                  </a:lnTo>
                  <a:lnTo>
                    <a:pt x="12612" y="286"/>
                  </a:lnTo>
                  <a:lnTo>
                    <a:pt x="12563" y="308"/>
                  </a:lnTo>
                  <a:lnTo>
                    <a:pt x="12515" y="308"/>
                  </a:lnTo>
                  <a:lnTo>
                    <a:pt x="12485" y="322"/>
                  </a:lnTo>
                  <a:lnTo>
                    <a:pt x="12466" y="344"/>
                  </a:lnTo>
                  <a:lnTo>
                    <a:pt x="12436" y="358"/>
                  </a:lnTo>
                  <a:lnTo>
                    <a:pt x="12417" y="379"/>
                  </a:lnTo>
                  <a:lnTo>
                    <a:pt x="12388" y="394"/>
                  </a:lnTo>
                  <a:lnTo>
                    <a:pt x="12368" y="415"/>
                  </a:lnTo>
                  <a:lnTo>
                    <a:pt x="12339" y="437"/>
                  </a:lnTo>
                  <a:lnTo>
                    <a:pt x="12319" y="472"/>
                  </a:lnTo>
                  <a:lnTo>
                    <a:pt x="12319" y="508"/>
                  </a:lnTo>
                  <a:lnTo>
                    <a:pt x="12368" y="544"/>
                  </a:lnTo>
                  <a:lnTo>
                    <a:pt x="12388" y="580"/>
                  </a:lnTo>
                  <a:lnTo>
                    <a:pt x="12417" y="616"/>
                  </a:lnTo>
                  <a:lnTo>
                    <a:pt x="12417" y="630"/>
                  </a:lnTo>
                  <a:lnTo>
                    <a:pt x="12388" y="651"/>
                  </a:lnTo>
                  <a:lnTo>
                    <a:pt x="12388" y="687"/>
                  </a:lnTo>
                  <a:lnTo>
                    <a:pt x="12368" y="687"/>
                  </a:lnTo>
                  <a:lnTo>
                    <a:pt x="12339" y="666"/>
                  </a:lnTo>
                  <a:lnTo>
                    <a:pt x="12319" y="630"/>
                  </a:lnTo>
                  <a:lnTo>
                    <a:pt x="12290" y="594"/>
                  </a:lnTo>
                  <a:lnTo>
                    <a:pt x="12270" y="558"/>
                  </a:lnTo>
                  <a:lnTo>
                    <a:pt x="12241" y="544"/>
                  </a:lnTo>
                  <a:lnTo>
                    <a:pt x="12212" y="558"/>
                  </a:lnTo>
                  <a:lnTo>
                    <a:pt x="12192" y="580"/>
                  </a:lnTo>
                  <a:lnTo>
                    <a:pt x="12163" y="616"/>
                  </a:lnTo>
                  <a:lnTo>
                    <a:pt x="12143" y="630"/>
                  </a:lnTo>
                  <a:lnTo>
                    <a:pt x="12114" y="666"/>
                  </a:lnTo>
                  <a:lnTo>
                    <a:pt x="12114" y="701"/>
                  </a:lnTo>
                  <a:lnTo>
                    <a:pt x="12094" y="773"/>
                  </a:lnTo>
                  <a:lnTo>
                    <a:pt x="12065" y="830"/>
                  </a:lnTo>
                  <a:lnTo>
                    <a:pt x="12065" y="866"/>
                  </a:lnTo>
                  <a:lnTo>
                    <a:pt x="12065" y="902"/>
                  </a:lnTo>
                  <a:lnTo>
                    <a:pt x="12094" y="938"/>
                  </a:lnTo>
                  <a:lnTo>
                    <a:pt x="12143" y="959"/>
                  </a:lnTo>
                  <a:lnTo>
                    <a:pt x="12163" y="959"/>
                  </a:lnTo>
                  <a:lnTo>
                    <a:pt x="12212" y="959"/>
                  </a:lnTo>
                  <a:lnTo>
                    <a:pt x="12241" y="973"/>
                  </a:lnTo>
                  <a:lnTo>
                    <a:pt x="12270" y="959"/>
                  </a:lnTo>
                  <a:lnTo>
                    <a:pt x="12290" y="959"/>
                  </a:lnTo>
                  <a:lnTo>
                    <a:pt x="12290" y="973"/>
                  </a:lnTo>
                  <a:lnTo>
                    <a:pt x="12270" y="1009"/>
                  </a:lnTo>
                  <a:lnTo>
                    <a:pt x="12241" y="1031"/>
                  </a:lnTo>
                  <a:lnTo>
                    <a:pt x="12241" y="1045"/>
                  </a:lnTo>
                  <a:lnTo>
                    <a:pt x="12290" y="1138"/>
                  </a:lnTo>
                  <a:close/>
                  <a:moveTo>
                    <a:pt x="18230" y="7179"/>
                  </a:moveTo>
                  <a:lnTo>
                    <a:pt x="17976" y="7329"/>
                  </a:lnTo>
                  <a:lnTo>
                    <a:pt x="17712" y="7637"/>
                  </a:lnTo>
                  <a:lnTo>
                    <a:pt x="17663" y="7744"/>
                  </a:lnTo>
                  <a:lnTo>
                    <a:pt x="17663" y="7887"/>
                  </a:lnTo>
                  <a:lnTo>
                    <a:pt x="17810" y="7851"/>
                  </a:lnTo>
                  <a:lnTo>
                    <a:pt x="18073" y="7887"/>
                  </a:lnTo>
                  <a:lnTo>
                    <a:pt x="18230" y="7959"/>
                  </a:lnTo>
                  <a:lnTo>
                    <a:pt x="18376" y="7923"/>
                  </a:lnTo>
                  <a:lnTo>
                    <a:pt x="18493" y="8030"/>
                  </a:lnTo>
                  <a:lnTo>
                    <a:pt x="18699" y="7994"/>
                  </a:lnTo>
                  <a:lnTo>
                    <a:pt x="18699" y="7851"/>
                  </a:lnTo>
                  <a:lnTo>
                    <a:pt x="18591" y="7672"/>
                  </a:lnTo>
                  <a:lnTo>
                    <a:pt x="18181" y="7522"/>
                  </a:lnTo>
                  <a:lnTo>
                    <a:pt x="18132" y="7450"/>
                  </a:lnTo>
                  <a:lnTo>
                    <a:pt x="18230" y="7293"/>
                  </a:lnTo>
                  <a:lnTo>
                    <a:pt x="18230" y="7179"/>
                  </a:lnTo>
                  <a:close/>
                  <a:moveTo>
                    <a:pt x="12290" y="1768"/>
                  </a:moveTo>
                  <a:lnTo>
                    <a:pt x="12290" y="1753"/>
                  </a:lnTo>
                  <a:lnTo>
                    <a:pt x="12270" y="1753"/>
                  </a:lnTo>
                  <a:lnTo>
                    <a:pt x="12241" y="1768"/>
                  </a:lnTo>
                  <a:lnTo>
                    <a:pt x="12290" y="1768"/>
                  </a:lnTo>
                  <a:close/>
                  <a:moveTo>
                    <a:pt x="12094" y="1567"/>
                  </a:moveTo>
                  <a:lnTo>
                    <a:pt x="12143" y="1567"/>
                  </a:lnTo>
                  <a:lnTo>
                    <a:pt x="12212" y="1603"/>
                  </a:lnTo>
                  <a:lnTo>
                    <a:pt x="12241" y="1625"/>
                  </a:lnTo>
                  <a:lnTo>
                    <a:pt x="12270" y="1625"/>
                  </a:lnTo>
                  <a:lnTo>
                    <a:pt x="12319" y="1603"/>
                  </a:lnTo>
                  <a:lnTo>
                    <a:pt x="12368" y="1603"/>
                  </a:lnTo>
                  <a:lnTo>
                    <a:pt x="12388" y="1625"/>
                  </a:lnTo>
                  <a:lnTo>
                    <a:pt x="12417" y="1639"/>
                  </a:lnTo>
                  <a:lnTo>
                    <a:pt x="12417" y="1675"/>
                  </a:lnTo>
                  <a:lnTo>
                    <a:pt x="12436" y="1696"/>
                  </a:lnTo>
                  <a:lnTo>
                    <a:pt x="12436" y="1718"/>
                  </a:lnTo>
                  <a:lnTo>
                    <a:pt x="12436" y="1753"/>
                  </a:lnTo>
                  <a:lnTo>
                    <a:pt x="12436" y="1804"/>
                  </a:lnTo>
                  <a:lnTo>
                    <a:pt x="12436" y="1839"/>
                  </a:lnTo>
                  <a:lnTo>
                    <a:pt x="12466" y="1875"/>
                  </a:lnTo>
                  <a:lnTo>
                    <a:pt x="12515" y="1897"/>
                  </a:lnTo>
                  <a:lnTo>
                    <a:pt x="12534" y="1911"/>
                  </a:lnTo>
                  <a:lnTo>
                    <a:pt x="12583" y="1932"/>
                  </a:lnTo>
                  <a:lnTo>
                    <a:pt x="12612" y="1932"/>
                  </a:lnTo>
                  <a:lnTo>
                    <a:pt x="12661" y="1932"/>
                  </a:lnTo>
                  <a:lnTo>
                    <a:pt x="12710" y="1947"/>
                  </a:lnTo>
                  <a:lnTo>
                    <a:pt x="12759" y="1947"/>
                  </a:lnTo>
                  <a:lnTo>
                    <a:pt x="12808" y="1932"/>
                  </a:lnTo>
                  <a:lnTo>
                    <a:pt x="12827" y="1932"/>
                  </a:lnTo>
                  <a:lnTo>
                    <a:pt x="12886" y="1932"/>
                  </a:lnTo>
                  <a:lnTo>
                    <a:pt x="12905" y="1911"/>
                  </a:lnTo>
                  <a:lnTo>
                    <a:pt x="12935" y="1911"/>
                  </a:lnTo>
                  <a:lnTo>
                    <a:pt x="12983" y="1911"/>
                  </a:lnTo>
                  <a:lnTo>
                    <a:pt x="13003" y="1911"/>
                  </a:lnTo>
                  <a:lnTo>
                    <a:pt x="13052" y="1911"/>
                  </a:lnTo>
                  <a:lnTo>
                    <a:pt x="13101" y="1897"/>
                  </a:lnTo>
                  <a:lnTo>
                    <a:pt x="13130" y="1897"/>
                  </a:lnTo>
                  <a:lnTo>
                    <a:pt x="13150" y="1897"/>
                  </a:lnTo>
                  <a:lnTo>
                    <a:pt x="13179" y="1861"/>
                  </a:lnTo>
                  <a:lnTo>
                    <a:pt x="13198" y="1861"/>
                  </a:lnTo>
                  <a:lnTo>
                    <a:pt x="13228" y="1861"/>
                  </a:lnTo>
                  <a:lnTo>
                    <a:pt x="13277" y="1875"/>
                  </a:lnTo>
                  <a:lnTo>
                    <a:pt x="13325" y="1875"/>
                  </a:lnTo>
                  <a:lnTo>
                    <a:pt x="13345" y="1861"/>
                  </a:lnTo>
                  <a:lnTo>
                    <a:pt x="13394" y="1861"/>
                  </a:lnTo>
                  <a:lnTo>
                    <a:pt x="13423" y="1825"/>
                  </a:lnTo>
                  <a:lnTo>
                    <a:pt x="13472" y="1804"/>
                  </a:lnTo>
                  <a:lnTo>
                    <a:pt x="13472" y="1789"/>
                  </a:lnTo>
                  <a:lnTo>
                    <a:pt x="13472" y="1753"/>
                  </a:lnTo>
                  <a:lnTo>
                    <a:pt x="13472" y="1718"/>
                  </a:lnTo>
                  <a:lnTo>
                    <a:pt x="13452" y="1675"/>
                  </a:lnTo>
                  <a:lnTo>
                    <a:pt x="13423" y="1660"/>
                  </a:lnTo>
                  <a:lnTo>
                    <a:pt x="13394" y="1639"/>
                  </a:lnTo>
                  <a:lnTo>
                    <a:pt x="13345" y="1625"/>
                  </a:lnTo>
                  <a:lnTo>
                    <a:pt x="13296" y="1603"/>
                  </a:lnTo>
                  <a:lnTo>
                    <a:pt x="13247" y="1603"/>
                  </a:lnTo>
                  <a:lnTo>
                    <a:pt x="13228" y="1589"/>
                  </a:lnTo>
                  <a:lnTo>
                    <a:pt x="13130" y="1603"/>
                  </a:lnTo>
                  <a:lnTo>
                    <a:pt x="13101" y="1603"/>
                  </a:lnTo>
                  <a:lnTo>
                    <a:pt x="13052" y="1639"/>
                  </a:lnTo>
                  <a:lnTo>
                    <a:pt x="13032" y="1660"/>
                  </a:lnTo>
                  <a:lnTo>
                    <a:pt x="13003" y="1675"/>
                  </a:lnTo>
                  <a:lnTo>
                    <a:pt x="12954" y="1718"/>
                  </a:lnTo>
                  <a:lnTo>
                    <a:pt x="12935" y="1718"/>
                  </a:lnTo>
                  <a:lnTo>
                    <a:pt x="12905" y="1718"/>
                  </a:lnTo>
                  <a:lnTo>
                    <a:pt x="12827" y="1718"/>
                  </a:lnTo>
                  <a:lnTo>
                    <a:pt x="12759" y="1718"/>
                  </a:lnTo>
                  <a:lnTo>
                    <a:pt x="12710" y="1718"/>
                  </a:lnTo>
                  <a:lnTo>
                    <a:pt x="12681" y="1696"/>
                  </a:lnTo>
                  <a:lnTo>
                    <a:pt x="12661" y="1660"/>
                  </a:lnTo>
                  <a:lnTo>
                    <a:pt x="12632" y="1625"/>
                  </a:lnTo>
                  <a:lnTo>
                    <a:pt x="12583" y="1603"/>
                  </a:lnTo>
                  <a:lnTo>
                    <a:pt x="12563" y="1553"/>
                  </a:lnTo>
                  <a:lnTo>
                    <a:pt x="12534" y="1532"/>
                  </a:lnTo>
                  <a:lnTo>
                    <a:pt x="12534" y="1517"/>
                  </a:lnTo>
                  <a:lnTo>
                    <a:pt x="12515" y="1517"/>
                  </a:lnTo>
                  <a:lnTo>
                    <a:pt x="12094" y="1567"/>
                  </a:lnTo>
                  <a:close/>
                  <a:moveTo>
                    <a:pt x="12417" y="1553"/>
                  </a:moveTo>
                  <a:lnTo>
                    <a:pt x="12388" y="1553"/>
                  </a:lnTo>
                  <a:lnTo>
                    <a:pt x="12417" y="1553"/>
                  </a:lnTo>
                  <a:close/>
                  <a:moveTo>
                    <a:pt x="13716" y="12954"/>
                  </a:moveTo>
                  <a:lnTo>
                    <a:pt x="13716" y="12954"/>
                  </a:lnTo>
                  <a:lnTo>
                    <a:pt x="13716" y="12904"/>
                  </a:lnTo>
                  <a:lnTo>
                    <a:pt x="13697" y="12868"/>
                  </a:lnTo>
                  <a:lnTo>
                    <a:pt x="13667" y="12847"/>
                  </a:lnTo>
                  <a:lnTo>
                    <a:pt x="13716" y="12432"/>
                  </a:lnTo>
                  <a:lnTo>
                    <a:pt x="13452" y="12396"/>
                  </a:lnTo>
                  <a:lnTo>
                    <a:pt x="13150" y="12360"/>
                  </a:lnTo>
                  <a:lnTo>
                    <a:pt x="13081" y="12346"/>
                  </a:lnTo>
                  <a:lnTo>
                    <a:pt x="13003" y="12324"/>
                  </a:lnTo>
                  <a:lnTo>
                    <a:pt x="12983" y="12324"/>
                  </a:lnTo>
                  <a:lnTo>
                    <a:pt x="12856" y="12310"/>
                  </a:lnTo>
                  <a:lnTo>
                    <a:pt x="12778" y="12289"/>
                  </a:lnTo>
                  <a:lnTo>
                    <a:pt x="12778" y="12124"/>
                  </a:lnTo>
                  <a:lnTo>
                    <a:pt x="12729" y="12088"/>
                  </a:lnTo>
                  <a:lnTo>
                    <a:pt x="12905" y="12017"/>
                  </a:lnTo>
                  <a:lnTo>
                    <a:pt x="13052" y="11945"/>
                  </a:lnTo>
                  <a:lnTo>
                    <a:pt x="13150" y="11659"/>
                  </a:lnTo>
                  <a:lnTo>
                    <a:pt x="12534" y="11730"/>
                  </a:lnTo>
                  <a:lnTo>
                    <a:pt x="12290" y="11981"/>
                  </a:lnTo>
                  <a:lnTo>
                    <a:pt x="11870" y="12017"/>
                  </a:lnTo>
                  <a:lnTo>
                    <a:pt x="11450" y="11659"/>
                  </a:lnTo>
                  <a:lnTo>
                    <a:pt x="11401" y="11172"/>
                  </a:lnTo>
                  <a:lnTo>
                    <a:pt x="11528" y="11065"/>
                  </a:lnTo>
                  <a:lnTo>
                    <a:pt x="11499" y="11065"/>
                  </a:lnTo>
                  <a:lnTo>
                    <a:pt x="11499" y="10807"/>
                  </a:lnTo>
                  <a:lnTo>
                    <a:pt x="11723" y="10664"/>
                  </a:lnTo>
                  <a:lnTo>
                    <a:pt x="11870" y="10535"/>
                  </a:lnTo>
                  <a:lnTo>
                    <a:pt x="12388" y="10571"/>
                  </a:lnTo>
                  <a:lnTo>
                    <a:pt x="12681" y="10571"/>
                  </a:lnTo>
                  <a:lnTo>
                    <a:pt x="13101" y="10499"/>
                  </a:lnTo>
                  <a:lnTo>
                    <a:pt x="13345" y="10499"/>
                  </a:lnTo>
                  <a:lnTo>
                    <a:pt x="13599" y="10464"/>
                  </a:lnTo>
                  <a:lnTo>
                    <a:pt x="13667" y="10664"/>
                  </a:lnTo>
                  <a:lnTo>
                    <a:pt x="13765" y="10915"/>
                  </a:lnTo>
                  <a:lnTo>
                    <a:pt x="14087" y="11136"/>
                  </a:lnTo>
                  <a:lnTo>
                    <a:pt x="14234" y="11172"/>
                  </a:lnTo>
                  <a:lnTo>
                    <a:pt x="14185" y="10807"/>
                  </a:lnTo>
                  <a:lnTo>
                    <a:pt x="13960" y="10392"/>
                  </a:lnTo>
                  <a:lnTo>
                    <a:pt x="14234" y="10177"/>
                  </a:lnTo>
                  <a:lnTo>
                    <a:pt x="14478" y="10106"/>
                  </a:lnTo>
                  <a:lnTo>
                    <a:pt x="14947" y="9784"/>
                  </a:lnTo>
                  <a:lnTo>
                    <a:pt x="14898" y="9548"/>
                  </a:lnTo>
                  <a:lnTo>
                    <a:pt x="14849" y="9333"/>
                  </a:lnTo>
                  <a:lnTo>
                    <a:pt x="14996" y="9404"/>
                  </a:lnTo>
                  <a:lnTo>
                    <a:pt x="15045" y="9369"/>
                  </a:lnTo>
                  <a:lnTo>
                    <a:pt x="14996" y="9218"/>
                  </a:lnTo>
                  <a:lnTo>
                    <a:pt x="15094" y="9218"/>
                  </a:lnTo>
                  <a:lnTo>
                    <a:pt x="15250" y="9183"/>
                  </a:lnTo>
                  <a:lnTo>
                    <a:pt x="15348" y="9004"/>
                  </a:lnTo>
                  <a:lnTo>
                    <a:pt x="15563" y="8968"/>
                  </a:lnTo>
                  <a:lnTo>
                    <a:pt x="15865" y="8839"/>
                  </a:lnTo>
                  <a:lnTo>
                    <a:pt x="15865" y="8553"/>
                  </a:lnTo>
                  <a:lnTo>
                    <a:pt x="16383" y="8374"/>
                  </a:lnTo>
                  <a:lnTo>
                    <a:pt x="16276" y="7994"/>
                  </a:lnTo>
                  <a:lnTo>
                    <a:pt x="16383" y="8374"/>
                  </a:lnTo>
                  <a:lnTo>
                    <a:pt x="16598" y="8266"/>
                  </a:lnTo>
                  <a:lnTo>
                    <a:pt x="16745" y="8302"/>
                  </a:lnTo>
                  <a:lnTo>
                    <a:pt x="16647" y="8410"/>
                  </a:lnTo>
                  <a:lnTo>
                    <a:pt x="16745" y="8553"/>
                  </a:lnTo>
                  <a:lnTo>
                    <a:pt x="17194" y="8302"/>
                  </a:lnTo>
                  <a:lnTo>
                    <a:pt x="17360" y="8138"/>
                  </a:lnTo>
                  <a:lnTo>
                    <a:pt x="16891" y="8102"/>
                  </a:lnTo>
                  <a:lnTo>
                    <a:pt x="16696" y="7887"/>
                  </a:lnTo>
                  <a:lnTo>
                    <a:pt x="16842" y="7780"/>
                  </a:lnTo>
                  <a:lnTo>
                    <a:pt x="16891" y="7637"/>
                  </a:lnTo>
                  <a:lnTo>
                    <a:pt x="16178" y="7744"/>
                  </a:lnTo>
                  <a:lnTo>
                    <a:pt x="15817" y="7959"/>
                  </a:lnTo>
                  <a:lnTo>
                    <a:pt x="15983" y="7708"/>
                  </a:lnTo>
                  <a:lnTo>
                    <a:pt x="16325" y="7558"/>
                  </a:lnTo>
                  <a:lnTo>
                    <a:pt x="16530" y="7400"/>
                  </a:lnTo>
                  <a:lnTo>
                    <a:pt x="17145" y="7436"/>
                  </a:lnTo>
                  <a:lnTo>
                    <a:pt x="17614" y="7400"/>
                  </a:lnTo>
                  <a:lnTo>
                    <a:pt x="17976" y="7221"/>
                  </a:lnTo>
                  <a:lnTo>
                    <a:pt x="18230" y="7071"/>
                  </a:lnTo>
                  <a:lnTo>
                    <a:pt x="18024" y="6713"/>
                  </a:lnTo>
                  <a:lnTo>
                    <a:pt x="17976" y="6513"/>
                  </a:lnTo>
                  <a:lnTo>
                    <a:pt x="17311" y="6262"/>
                  </a:lnTo>
                  <a:lnTo>
                    <a:pt x="17311" y="6119"/>
                  </a:lnTo>
                  <a:lnTo>
                    <a:pt x="16745" y="5339"/>
                  </a:lnTo>
                  <a:lnTo>
                    <a:pt x="16598" y="5668"/>
                  </a:lnTo>
                  <a:lnTo>
                    <a:pt x="16227" y="5740"/>
                  </a:lnTo>
                  <a:lnTo>
                    <a:pt x="16129" y="5668"/>
                  </a:lnTo>
                  <a:lnTo>
                    <a:pt x="15983" y="5668"/>
                  </a:lnTo>
                  <a:lnTo>
                    <a:pt x="15983" y="5146"/>
                  </a:lnTo>
                  <a:lnTo>
                    <a:pt x="15660" y="5110"/>
                  </a:lnTo>
                  <a:lnTo>
                    <a:pt x="15416" y="4852"/>
                  </a:lnTo>
                  <a:lnTo>
                    <a:pt x="15142" y="4888"/>
                  </a:lnTo>
                  <a:lnTo>
                    <a:pt x="14849" y="4817"/>
                  </a:lnTo>
                  <a:lnTo>
                    <a:pt x="14654" y="4852"/>
                  </a:lnTo>
                  <a:lnTo>
                    <a:pt x="14654" y="5031"/>
                  </a:lnTo>
                  <a:lnTo>
                    <a:pt x="14654" y="5232"/>
                  </a:lnTo>
                  <a:lnTo>
                    <a:pt x="14605" y="5633"/>
                  </a:lnTo>
                  <a:lnTo>
                    <a:pt x="14527" y="5776"/>
                  </a:lnTo>
                  <a:lnTo>
                    <a:pt x="14849" y="6227"/>
                  </a:lnTo>
                  <a:lnTo>
                    <a:pt x="14332" y="6549"/>
                  </a:lnTo>
                  <a:lnTo>
                    <a:pt x="14429" y="7107"/>
                  </a:lnTo>
                  <a:lnTo>
                    <a:pt x="14234" y="7221"/>
                  </a:lnTo>
                  <a:lnTo>
                    <a:pt x="14039" y="7143"/>
                  </a:lnTo>
                  <a:lnTo>
                    <a:pt x="13912" y="6477"/>
                  </a:lnTo>
                  <a:lnTo>
                    <a:pt x="13394" y="6441"/>
                  </a:lnTo>
                  <a:lnTo>
                    <a:pt x="12436" y="6048"/>
                  </a:lnTo>
                  <a:lnTo>
                    <a:pt x="12241" y="6048"/>
                  </a:lnTo>
                  <a:lnTo>
                    <a:pt x="12065" y="5704"/>
                  </a:lnTo>
                  <a:lnTo>
                    <a:pt x="11919" y="5597"/>
                  </a:lnTo>
                  <a:lnTo>
                    <a:pt x="12339" y="4709"/>
                  </a:lnTo>
                  <a:lnTo>
                    <a:pt x="12583" y="4509"/>
                  </a:lnTo>
                  <a:lnTo>
                    <a:pt x="12856" y="4402"/>
                  </a:lnTo>
                  <a:lnTo>
                    <a:pt x="13003" y="4402"/>
                  </a:lnTo>
                  <a:lnTo>
                    <a:pt x="13150" y="4044"/>
                  </a:lnTo>
                  <a:lnTo>
                    <a:pt x="13247" y="3750"/>
                  </a:lnTo>
                  <a:lnTo>
                    <a:pt x="13765" y="3664"/>
                  </a:lnTo>
                  <a:lnTo>
                    <a:pt x="14039" y="3521"/>
                  </a:lnTo>
                  <a:lnTo>
                    <a:pt x="13863" y="3192"/>
                  </a:lnTo>
                  <a:lnTo>
                    <a:pt x="13990" y="2977"/>
                  </a:lnTo>
                  <a:lnTo>
                    <a:pt x="13794" y="2813"/>
                  </a:lnTo>
                  <a:lnTo>
                    <a:pt x="13814" y="2813"/>
                  </a:lnTo>
                  <a:lnTo>
                    <a:pt x="13843" y="2798"/>
                  </a:lnTo>
                  <a:lnTo>
                    <a:pt x="13863" y="2777"/>
                  </a:lnTo>
                  <a:lnTo>
                    <a:pt x="13892" y="2777"/>
                  </a:lnTo>
                  <a:lnTo>
                    <a:pt x="13912" y="2777"/>
                  </a:lnTo>
                  <a:lnTo>
                    <a:pt x="13990" y="2777"/>
                  </a:lnTo>
                  <a:lnTo>
                    <a:pt x="14068" y="2777"/>
                  </a:lnTo>
                  <a:lnTo>
                    <a:pt x="14087" y="2763"/>
                  </a:lnTo>
                  <a:lnTo>
                    <a:pt x="14087" y="2741"/>
                  </a:lnTo>
                  <a:lnTo>
                    <a:pt x="14039" y="2691"/>
                  </a:lnTo>
                  <a:lnTo>
                    <a:pt x="14039" y="2670"/>
                  </a:lnTo>
                  <a:lnTo>
                    <a:pt x="14068" y="2670"/>
                  </a:lnTo>
                  <a:lnTo>
                    <a:pt x="14117" y="2691"/>
                  </a:lnTo>
                  <a:lnTo>
                    <a:pt x="14185" y="2705"/>
                  </a:lnTo>
                  <a:lnTo>
                    <a:pt x="14214" y="2727"/>
                  </a:lnTo>
                  <a:lnTo>
                    <a:pt x="14234" y="2741"/>
                  </a:lnTo>
                  <a:lnTo>
                    <a:pt x="14283" y="2763"/>
                  </a:lnTo>
                  <a:lnTo>
                    <a:pt x="14332" y="2777"/>
                  </a:lnTo>
                  <a:lnTo>
                    <a:pt x="14380" y="2813"/>
                  </a:lnTo>
                  <a:lnTo>
                    <a:pt x="14429" y="2834"/>
                  </a:lnTo>
                  <a:lnTo>
                    <a:pt x="14507" y="2849"/>
                  </a:lnTo>
                  <a:lnTo>
                    <a:pt x="14556" y="2870"/>
                  </a:lnTo>
                  <a:lnTo>
                    <a:pt x="14605" y="2884"/>
                  </a:lnTo>
                  <a:lnTo>
                    <a:pt x="14654" y="2906"/>
                  </a:lnTo>
                  <a:lnTo>
                    <a:pt x="14703" y="2906"/>
                  </a:lnTo>
                  <a:lnTo>
                    <a:pt x="14752" y="2942"/>
                  </a:lnTo>
                  <a:lnTo>
                    <a:pt x="14801" y="2956"/>
                  </a:lnTo>
                  <a:lnTo>
                    <a:pt x="14879" y="2999"/>
                  </a:lnTo>
                  <a:lnTo>
                    <a:pt x="14928" y="3035"/>
                  </a:lnTo>
                  <a:lnTo>
                    <a:pt x="14996" y="3085"/>
                  </a:lnTo>
                  <a:lnTo>
                    <a:pt x="15074" y="3156"/>
                  </a:lnTo>
                  <a:lnTo>
                    <a:pt x="15094" y="3214"/>
                  </a:lnTo>
                  <a:lnTo>
                    <a:pt x="15025" y="3264"/>
                  </a:lnTo>
                  <a:lnTo>
                    <a:pt x="14947" y="3335"/>
                  </a:lnTo>
                  <a:lnTo>
                    <a:pt x="14928" y="3414"/>
                  </a:lnTo>
                  <a:lnTo>
                    <a:pt x="14947" y="3428"/>
                  </a:lnTo>
                  <a:lnTo>
                    <a:pt x="15025" y="3450"/>
                  </a:lnTo>
                  <a:lnTo>
                    <a:pt x="15074" y="3485"/>
                  </a:lnTo>
                  <a:lnTo>
                    <a:pt x="15094" y="3500"/>
                  </a:lnTo>
                  <a:lnTo>
                    <a:pt x="15074" y="3536"/>
                  </a:lnTo>
                  <a:lnTo>
                    <a:pt x="14996" y="3571"/>
                  </a:lnTo>
                  <a:lnTo>
                    <a:pt x="14928" y="3607"/>
                  </a:lnTo>
                  <a:lnTo>
                    <a:pt x="14898" y="3643"/>
                  </a:lnTo>
                  <a:lnTo>
                    <a:pt x="14849" y="3643"/>
                  </a:lnTo>
                  <a:lnTo>
                    <a:pt x="14830" y="3643"/>
                  </a:lnTo>
                  <a:lnTo>
                    <a:pt x="14801" y="3643"/>
                  </a:lnTo>
                  <a:lnTo>
                    <a:pt x="14781" y="3643"/>
                  </a:lnTo>
                  <a:lnTo>
                    <a:pt x="14732" y="3664"/>
                  </a:lnTo>
                  <a:lnTo>
                    <a:pt x="14654" y="3679"/>
                  </a:lnTo>
                  <a:lnTo>
                    <a:pt x="14605" y="3715"/>
                  </a:lnTo>
                  <a:lnTo>
                    <a:pt x="14576" y="3736"/>
                  </a:lnTo>
                  <a:lnTo>
                    <a:pt x="14576" y="3750"/>
                  </a:lnTo>
                  <a:lnTo>
                    <a:pt x="14605" y="3772"/>
                  </a:lnTo>
                  <a:lnTo>
                    <a:pt x="14634" y="3786"/>
                  </a:lnTo>
                  <a:lnTo>
                    <a:pt x="14654" y="3808"/>
                  </a:lnTo>
                  <a:lnTo>
                    <a:pt x="14683" y="3829"/>
                  </a:lnTo>
                  <a:lnTo>
                    <a:pt x="14732" y="3843"/>
                  </a:lnTo>
                  <a:lnTo>
                    <a:pt x="14781" y="3865"/>
                  </a:lnTo>
                  <a:lnTo>
                    <a:pt x="14830" y="3865"/>
                  </a:lnTo>
                  <a:lnTo>
                    <a:pt x="14879" y="3843"/>
                  </a:lnTo>
                  <a:lnTo>
                    <a:pt x="14928" y="3808"/>
                  </a:lnTo>
                  <a:lnTo>
                    <a:pt x="14947" y="3786"/>
                  </a:lnTo>
                  <a:lnTo>
                    <a:pt x="14996" y="3772"/>
                  </a:lnTo>
                  <a:lnTo>
                    <a:pt x="15045" y="3772"/>
                  </a:lnTo>
                  <a:lnTo>
                    <a:pt x="15123" y="3750"/>
                  </a:lnTo>
                  <a:lnTo>
                    <a:pt x="15201" y="3715"/>
                  </a:lnTo>
                  <a:lnTo>
                    <a:pt x="15250" y="3715"/>
                  </a:lnTo>
                  <a:lnTo>
                    <a:pt x="15269" y="3715"/>
                  </a:lnTo>
                  <a:lnTo>
                    <a:pt x="15299" y="3736"/>
                  </a:lnTo>
                  <a:lnTo>
                    <a:pt x="15318" y="3750"/>
                  </a:lnTo>
                  <a:lnTo>
                    <a:pt x="15348" y="3750"/>
                  </a:lnTo>
                  <a:lnTo>
                    <a:pt x="15367" y="3772"/>
                  </a:lnTo>
                  <a:lnTo>
                    <a:pt x="15396" y="3786"/>
                  </a:lnTo>
                  <a:lnTo>
                    <a:pt x="15416" y="3786"/>
                  </a:lnTo>
                  <a:lnTo>
                    <a:pt x="15465" y="3808"/>
                  </a:lnTo>
                  <a:lnTo>
                    <a:pt x="15514" y="3808"/>
                  </a:lnTo>
                  <a:lnTo>
                    <a:pt x="15563" y="3829"/>
                  </a:lnTo>
                  <a:lnTo>
                    <a:pt x="15660" y="3829"/>
                  </a:lnTo>
                  <a:lnTo>
                    <a:pt x="15690" y="3865"/>
                  </a:lnTo>
                  <a:lnTo>
                    <a:pt x="15690" y="3879"/>
                  </a:lnTo>
                  <a:lnTo>
                    <a:pt x="15709" y="3915"/>
                  </a:lnTo>
                  <a:lnTo>
                    <a:pt x="15738" y="3915"/>
                  </a:lnTo>
                  <a:lnTo>
                    <a:pt x="15787" y="3936"/>
                  </a:lnTo>
                  <a:lnTo>
                    <a:pt x="15817" y="3936"/>
                  </a:lnTo>
                  <a:lnTo>
                    <a:pt x="15836" y="3936"/>
                  </a:lnTo>
                  <a:lnTo>
                    <a:pt x="15865" y="3915"/>
                  </a:lnTo>
                  <a:lnTo>
                    <a:pt x="15914" y="3915"/>
                  </a:lnTo>
                  <a:lnTo>
                    <a:pt x="15934" y="3915"/>
                  </a:lnTo>
                  <a:lnTo>
                    <a:pt x="15963" y="3915"/>
                  </a:lnTo>
                  <a:lnTo>
                    <a:pt x="16012" y="3915"/>
                  </a:lnTo>
                  <a:lnTo>
                    <a:pt x="16031" y="3915"/>
                  </a:lnTo>
                  <a:lnTo>
                    <a:pt x="16061" y="3936"/>
                  </a:lnTo>
                  <a:lnTo>
                    <a:pt x="16110" y="3936"/>
                  </a:lnTo>
                  <a:lnTo>
                    <a:pt x="16129" y="3936"/>
                  </a:lnTo>
                  <a:lnTo>
                    <a:pt x="16158" y="3915"/>
                  </a:lnTo>
                  <a:lnTo>
                    <a:pt x="16207" y="3915"/>
                  </a:lnTo>
                  <a:lnTo>
                    <a:pt x="16256" y="3915"/>
                  </a:lnTo>
                  <a:lnTo>
                    <a:pt x="16305" y="3901"/>
                  </a:lnTo>
                  <a:lnTo>
                    <a:pt x="16325" y="3901"/>
                  </a:lnTo>
                  <a:lnTo>
                    <a:pt x="16354" y="3901"/>
                  </a:lnTo>
                  <a:lnTo>
                    <a:pt x="16403" y="3901"/>
                  </a:lnTo>
                  <a:lnTo>
                    <a:pt x="16432" y="3901"/>
                  </a:lnTo>
                  <a:lnTo>
                    <a:pt x="16452" y="3901"/>
                  </a:lnTo>
                  <a:lnTo>
                    <a:pt x="16481" y="3901"/>
                  </a:lnTo>
                  <a:lnTo>
                    <a:pt x="16530" y="3901"/>
                  </a:lnTo>
                  <a:lnTo>
                    <a:pt x="16579" y="3901"/>
                  </a:lnTo>
                  <a:lnTo>
                    <a:pt x="16598" y="3879"/>
                  </a:lnTo>
                  <a:lnTo>
                    <a:pt x="16579" y="3865"/>
                  </a:lnTo>
                  <a:lnTo>
                    <a:pt x="16579" y="3843"/>
                  </a:lnTo>
                  <a:lnTo>
                    <a:pt x="16530" y="3829"/>
                  </a:lnTo>
                  <a:lnTo>
                    <a:pt x="16481" y="3808"/>
                  </a:lnTo>
                  <a:lnTo>
                    <a:pt x="16403" y="3786"/>
                  </a:lnTo>
                  <a:lnTo>
                    <a:pt x="16383" y="3786"/>
                  </a:lnTo>
                  <a:lnTo>
                    <a:pt x="16354" y="3772"/>
                  </a:lnTo>
                  <a:lnTo>
                    <a:pt x="16325" y="3750"/>
                  </a:lnTo>
                  <a:lnTo>
                    <a:pt x="16305" y="3750"/>
                  </a:lnTo>
                  <a:lnTo>
                    <a:pt x="16276" y="3750"/>
                  </a:lnTo>
                  <a:lnTo>
                    <a:pt x="16256" y="3750"/>
                  </a:lnTo>
                  <a:lnTo>
                    <a:pt x="16227" y="3750"/>
                  </a:lnTo>
                  <a:lnTo>
                    <a:pt x="16178" y="3736"/>
                  </a:lnTo>
                  <a:lnTo>
                    <a:pt x="16129" y="3715"/>
                  </a:lnTo>
                  <a:lnTo>
                    <a:pt x="16031" y="3700"/>
                  </a:lnTo>
                  <a:lnTo>
                    <a:pt x="15983" y="3679"/>
                  </a:lnTo>
                  <a:lnTo>
                    <a:pt x="15963" y="3664"/>
                  </a:lnTo>
                  <a:lnTo>
                    <a:pt x="15963" y="3643"/>
                  </a:lnTo>
                  <a:lnTo>
                    <a:pt x="15983" y="3643"/>
                  </a:lnTo>
                  <a:lnTo>
                    <a:pt x="16012" y="3643"/>
                  </a:lnTo>
                  <a:lnTo>
                    <a:pt x="16061" y="3643"/>
                  </a:lnTo>
                  <a:lnTo>
                    <a:pt x="16110" y="3664"/>
                  </a:lnTo>
                  <a:lnTo>
                    <a:pt x="16129" y="3664"/>
                  </a:lnTo>
                  <a:lnTo>
                    <a:pt x="16178" y="3679"/>
                  </a:lnTo>
                  <a:lnTo>
                    <a:pt x="16207" y="3679"/>
                  </a:lnTo>
                  <a:lnTo>
                    <a:pt x="16256" y="3679"/>
                  </a:lnTo>
                  <a:lnTo>
                    <a:pt x="16276" y="3715"/>
                  </a:lnTo>
                  <a:lnTo>
                    <a:pt x="16325" y="3715"/>
                  </a:lnTo>
                  <a:lnTo>
                    <a:pt x="16383" y="3700"/>
                  </a:lnTo>
                  <a:lnTo>
                    <a:pt x="16481" y="3679"/>
                  </a:lnTo>
                  <a:lnTo>
                    <a:pt x="16549" y="3679"/>
                  </a:lnTo>
                  <a:lnTo>
                    <a:pt x="16579" y="3715"/>
                  </a:lnTo>
                  <a:lnTo>
                    <a:pt x="16598" y="3715"/>
                  </a:lnTo>
                  <a:lnTo>
                    <a:pt x="16647" y="3736"/>
                  </a:lnTo>
                  <a:lnTo>
                    <a:pt x="16676" y="3750"/>
                  </a:lnTo>
                  <a:lnTo>
                    <a:pt x="16676" y="3736"/>
                  </a:lnTo>
                  <a:lnTo>
                    <a:pt x="16647" y="3715"/>
                  </a:lnTo>
                  <a:lnTo>
                    <a:pt x="16627" y="3679"/>
                  </a:lnTo>
                  <a:lnTo>
                    <a:pt x="16598" y="3679"/>
                  </a:lnTo>
                  <a:lnTo>
                    <a:pt x="16598" y="3643"/>
                  </a:lnTo>
                  <a:lnTo>
                    <a:pt x="16579" y="3629"/>
                  </a:lnTo>
                  <a:lnTo>
                    <a:pt x="16549" y="3593"/>
                  </a:lnTo>
                  <a:lnTo>
                    <a:pt x="16530" y="3536"/>
                  </a:lnTo>
                  <a:lnTo>
                    <a:pt x="16530" y="3521"/>
                  </a:lnTo>
                  <a:lnTo>
                    <a:pt x="16530" y="3500"/>
                  </a:lnTo>
                  <a:lnTo>
                    <a:pt x="16530" y="3485"/>
                  </a:lnTo>
                  <a:lnTo>
                    <a:pt x="16500" y="3450"/>
                  </a:lnTo>
                  <a:lnTo>
                    <a:pt x="16432" y="3428"/>
                  </a:lnTo>
                  <a:lnTo>
                    <a:pt x="16383" y="3428"/>
                  </a:lnTo>
                  <a:lnTo>
                    <a:pt x="16325" y="3414"/>
                  </a:lnTo>
                  <a:lnTo>
                    <a:pt x="16305" y="3371"/>
                  </a:lnTo>
                  <a:lnTo>
                    <a:pt x="16256" y="3357"/>
                  </a:lnTo>
                  <a:lnTo>
                    <a:pt x="16207" y="3357"/>
                  </a:lnTo>
                  <a:lnTo>
                    <a:pt x="16129" y="3335"/>
                  </a:lnTo>
                  <a:lnTo>
                    <a:pt x="16080" y="3335"/>
                  </a:lnTo>
                  <a:lnTo>
                    <a:pt x="16061" y="3335"/>
                  </a:lnTo>
                  <a:lnTo>
                    <a:pt x="16012" y="3321"/>
                  </a:lnTo>
                  <a:lnTo>
                    <a:pt x="15963" y="3299"/>
                  </a:lnTo>
                  <a:lnTo>
                    <a:pt x="15934" y="3285"/>
                  </a:lnTo>
                  <a:lnTo>
                    <a:pt x="15885" y="3285"/>
                  </a:lnTo>
                  <a:lnTo>
                    <a:pt x="15865" y="3249"/>
                  </a:lnTo>
                  <a:lnTo>
                    <a:pt x="15836" y="3228"/>
                  </a:lnTo>
                  <a:lnTo>
                    <a:pt x="15787" y="3192"/>
                  </a:lnTo>
                  <a:lnTo>
                    <a:pt x="15768" y="3156"/>
                  </a:lnTo>
                  <a:lnTo>
                    <a:pt x="15738" y="3142"/>
                  </a:lnTo>
                  <a:lnTo>
                    <a:pt x="15738" y="3106"/>
                  </a:lnTo>
                  <a:lnTo>
                    <a:pt x="15768" y="3085"/>
                  </a:lnTo>
                  <a:lnTo>
                    <a:pt x="15817" y="3085"/>
                  </a:lnTo>
                  <a:lnTo>
                    <a:pt x="15865" y="3085"/>
                  </a:lnTo>
                  <a:lnTo>
                    <a:pt x="15934" y="3106"/>
                  </a:lnTo>
                  <a:lnTo>
                    <a:pt x="15983" y="3120"/>
                  </a:lnTo>
                  <a:lnTo>
                    <a:pt x="16012" y="3120"/>
                  </a:lnTo>
                  <a:lnTo>
                    <a:pt x="16061" y="3142"/>
                  </a:lnTo>
                  <a:lnTo>
                    <a:pt x="16110" y="3156"/>
                  </a:lnTo>
                  <a:lnTo>
                    <a:pt x="16158" y="3178"/>
                  </a:lnTo>
                  <a:lnTo>
                    <a:pt x="16207" y="3192"/>
                  </a:lnTo>
                  <a:lnTo>
                    <a:pt x="16256" y="3214"/>
                  </a:lnTo>
                  <a:lnTo>
                    <a:pt x="16305" y="3228"/>
                  </a:lnTo>
                  <a:lnTo>
                    <a:pt x="16325" y="3228"/>
                  </a:lnTo>
                  <a:lnTo>
                    <a:pt x="16383" y="3214"/>
                  </a:lnTo>
                  <a:lnTo>
                    <a:pt x="16403" y="3178"/>
                  </a:lnTo>
                  <a:lnTo>
                    <a:pt x="16403" y="3156"/>
                  </a:lnTo>
                  <a:lnTo>
                    <a:pt x="16383" y="3120"/>
                  </a:lnTo>
                  <a:lnTo>
                    <a:pt x="16325" y="3106"/>
                  </a:lnTo>
                  <a:lnTo>
                    <a:pt x="16276" y="3085"/>
                  </a:lnTo>
                  <a:lnTo>
                    <a:pt x="16276" y="3070"/>
                  </a:lnTo>
                  <a:lnTo>
                    <a:pt x="16276" y="3049"/>
                  </a:lnTo>
                  <a:lnTo>
                    <a:pt x="16305" y="3035"/>
                  </a:lnTo>
                  <a:lnTo>
                    <a:pt x="16325" y="3035"/>
                  </a:lnTo>
                  <a:lnTo>
                    <a:pt x="16354" y="3013"/>
                  </a:lnTo>
                  <a:lnTo>
                    <a:pt x="16383" y="2999"/>
                  </a:lnTo>
                  <a:lnTo>
                    <a:pt x="16383" y="2977"/>
                  </a:lnTo>
                  <a:lnTo>
                    <a:pt x="16354" y="2956"/>
                  </a:lnTo>
                  <a:lnTo>
                    <a:pt x="16325" y="2920"/>
                  </a:lnTo>
                  <a:lnTo>
                    <a:pt x="16305" y="2906"/>
                  </a:lnTo>
                  <a:lnTo>
                    <a:pt x="16256" y="2906"/>
                  </a:lnTo>
                  <a:lnTo>
                    <a:pt x="16256" y="2884"/>
                  </a:lnTo>
                  <a:lnTo>
                    <a:pt x="16305" y="2870"/>
                  </a:lnTo>
                  <a:lnTo>
                    <a:pt x="16354" y="2849"/>
                  </a:lnTo>
                  <a:lnTo>
                    <a:pt x="16383" y="2813"/>
                  </a:lnTo>
                  <a:lnTo>
                    <a:pt x="16354" y="2798"/>
                  </a:lnTo>
                  <a:lnTo>
                    <a:pt x="16305" y="2777"/>
                  </a:lnTo>
                  <a:lnTo>
                    <a:pt x="16227" y="2763"/>
                  </a:lnTo>
                  <a:lnTo>
                    <a:pt x="16158" y="2763"/>
                  </a:lnTo>
                  <a:lnTo>
                    <a:pt x="16110" y="2763"/>
                  </a:lnTo>
                  <a:lnTo>
                    <a:pt x="16061" y="2763"/>
                  </a:lnTo>
                  <a:lnTo>
                    <a:pt x="16012" y="2777"/>
                  </a:lnTo>
                  <a:lnTo>
                    <a:pt x="15983" y="2777"/>
                  </a:lnTo>
                  <a:lnTo>
                    <a:pt x="15963" y="2777"/>
                  </a:lnTo>
                  <a:lnTo>
                    <a:pt x="15934" y="2763"/>
                  </a:lnTo>
                  <a:lnTo>
                    <a:pt x="15963" y="2741"/>
                  </a:lnTo>
                  <a:lnTo>
                    <a:pt x="15934" y="2741"/>
                  </a:lnTo>
                  <a:lnTo>
                    <a:pt x="15914" y="2727"/>
                  </a:lnTo>
                  <a:lnTo>
                    <a:pt x="15885" y="2727"/>
                  </a:lnTo>
                  <a:lnTo>
                    <a:pt x="15836" y="2727"/>
                  </a:lnTo>
                  <a:lnTo>
                    <a:pt x="15787" y="2727"/>
                  </a:lnTo>
                  <a:lnTo>
                    <a:pt x="15738" y="2705"/>
                  </a:lnTo>
                  <a:lnTo>
                    <a:pt x="15690" y="2705"/>
                  </a:lnTo>
                  <a:lnTo>
                    <a:pt x="15660" y="2705"/>
                  </a:lnTo>
                  <a:lnTo>
                    <a:pt x="15611" y="2691"/>
                  </a:lnTo>
                  <a:lnTo>
                    <a:pt x="15611" y="2705"/>
                  </a:lnTo>
                  <a:lnTo>
                    <a:pt x="15641" y="2727"/>
                  </a:lnTo>
                  <a:lnTo>
                    <a:pt x="15660" y="2763"/>
                  </a:lnTo>
                  <a:lnTo>
                    <a:pt x="15641" y="2763"/>
                  </a:lnTo>
                  <a:lnTo>
                    <a:pt x="15592" y="2763"/>
                  </a:lnTo>
                  <a:lnTo>
                    <a:pt x="15543" y="2727"/>
                  </a:lnTo>
                  <a:lnTo>
                    <a:pt x="15465" y="2691"/>
                  </a:lnTo>
                  <a:lnTo>
                    <a:pt x="15416" y="2670"/>
                  </a:lnTo>
                  <a:lnTo>
                    <a:pt x="15396" y="2670"/>
                  </a:lnTo>
                  <a:lnTo>
                    <a:pt x="15318" y="2691"/>
                  </a:lnTo>
                  <a:lnTo>
                    <a:pt x="15269" y="2670"/>
                  </a:lnTo>
                  <a:lnTo>
                    <a:pt x="15221" y="2655"/>
                  </a:lnTo>
                  <a:lnTo>
                    <a:pt x="15221" y="2619"/>
                  </a:lnTo>
                  <a:lnTo>
                    <a:pt x="15250" y="2598"/>
                  </a:lnTo>
                  <a:lnTo>
                    <a:pt x="15250" y="2584"/>
                  </a:lnTo>
                  <a:lnTo>
                    <a:pt x="15250" y="2562"/>
                  </a:lnTo>
                  <a:lnTo>
                    <a:pt x="15269" y="2548"/>
                  </a:lnTo>
                  <a:lnTo>
                    <a:pt x="15299" y="2548"/>
                  </a:lnTo>
                  <a:lnTo>
                    <a:pt x="15318" y="2548"/>
                  </a:lnTo>
                  <a:lnTo>
                    <a:pt x="15318" y="2526"/>
                  </a:lnTo>
                  <a:lnTo>
                    <a:pt x="15250" y="2505"/>
                  </a:lnTo>
                  <a:lnTo>
                    <a:pt x="15201" y="2505"/>
                  </a:lnTo>
                  <a:lnTo>
                    <a:pt x="15172" y="2469"/>
                  </a:lnTo>
                  <a:lnTo>
                    <a:pt x="15201" y="2455"/>
                  </a:lnTo>
                  <a:lnTo>
                    <a:pt x="15250" y="2455"/>
                  </a:lnTo>
                  <a:lnTo>
                    <a:pt x="15221" y="2455"/>
                  </a:lnTo>
                  <a:lnTo>
                    <a:pt x="15201" y="2433"/>
                  </a:lnTo>
                  <a:lnTo>
                    <a:pt x="15172" y="2398"/>
                  </a:lnTo>
                  <a:lnTo>
                    <a:pt x="15123" y="2383"/>
                  </a:lnTo>
                  <a:lnTo>
                    <a:pt x="15094" y="2383"/>
                  </a:lnTo>
                  <a:lnTo>
                    <a:pt x="15045" y="2383"/>
                  </a:lnTo>
                  <a:lnTo>
                    <a:pt x="15025" y="2383"/>
                  </a:lnTo>
                  <a:lnTo>
                    <a:pt x="15045" y="2362"/>
                  </a:lnTo>
                  <a:lnTo>
                    <a:pt x="15045" y="2348"/>
                  </a:lnTo>
                  <a:lnTo>
                    <a:pt x="15025" y="2326"/>
                  </a:lnTo>
                  <a:lnTo>
                    <a:pt x="14976" y="2326"/>
                  </a:lnTo>
                  <a:lnTo>
                    <a:pt x="14928" y="2326"/>
                  </a:lnTo>
                  <a:lnTo>
                    <a:pt x="14849" y="2326"/>
                  </a:lnTo>
                  <a:lnTo>
                    <a:pt x="14801" y="2326"/>
                  </a:lnTo>
                  <a:lnTo>
                    <a:pt x="14752" y="2326"/>
                  </a:lnTo>
                  <a:lnTo>
                    <a:pt x="14683" y="2312"/>
                  </a:lnTo>
                  <a:lnTo>
                    <a:pt x="14654" y="2312"/>
                  </a:lnTo>
                  <a:lnTo>
                    <a:pt x="14654" y="2290"/>
                  </a:lnTo>
                  <a:lnTo>
                    <a:pt x="14634" y="2276"/>
                  </a:lnTo>
                  <a:lnTo>
                    <a:pt x="14576" y="2254"/>
                  </a:lnTo>
                  <a:lnTo>
                    <a:pt x="14507" y="2254"/>
                  </a:lnTo>
                  <a:lnTo>
                    <a:pt x="14459" y="2276"/>
                  </a:lnTo>
                  <a:lnTo>
                    <a:pt x="14410" y="2312"/>
                  </a:lnTo>
                  <a:lnTo>
                    <a:pt x="14380" y="2326"/>
                  </a:lnTo>
                  <a:lnTo>
                    <a:pt x="14332" y="2326"/>
                  </a:lnTo>
                  <a:lnTo>
                    <a:pt x="14283" y="2290"/>
                  </a:lnTo>
                  <a:lnTo>
                    <a:pt x="14263" y="2276"/>
                  </a:lnTo>
                  <a:lnTo>
                    <a:pt x="14234" y="2240"/>
                  </a:lnTo>
                  <a:lnTo>
                    <a:pt x="14214" y="2219"/>
                  </a:lnTo>
                  <a:lnTo>
                    <a:pt x="14166" y="2183"/>
                  </a:lnTo>
                  <a:lnTo>
                    <a:pt x="14087" y="2147"/>
                  </a:lnTo>
                  <a:lnTo>
                    <a:pt x="14019" y="2133"/>
                  </a:lnTo>
                  <a:lnTo>
                    <a:pt x="13960" y="2133"/>
                  </a:lnTo>
                  <a:lnTo>
                    <a:pt x="13941" y="2147"/>
                  </a:lnTo>
                  <a:lnTo>
                    <a:pt x="13863" y="2169"/>
                  </a:lnTo>
                  <a:lnTo>
                    <a:pt x="13814" y="2183"/>
                  </a:lnTo>
                  <a:lnTo>
                    <a:pt x="13814" y="2204"/>
                  </a:lnTo>
                  <a:lnTo>
                    <a:pt x="13814" y="2240"/>
                  </a:lnTo>
                  <a:lnTo>
                    <a:pt x="13765" y="2254"/>
                  </a:lnTo>
                  <a:lnTo>
                    <a:pt x="13716" y="2290"/>
                  </a:lnTo>
                  <a:lnTo>
                    <a:pt x="13648" y="2290"/>
                  </a:lnTo>
                  <a:lnTo>
                    <a:pt x="13618" y="2290"/>
                  </a:lnTo>
                  <a:lnTo>
                    <a:pt x="13599" y="2254"/>
                  </a:lnTo>
                  <a:lnTo>
                    <a:pt x="13599" y="2219"/>
                  </a:lnTo>
                  <a:lnTo>
                    <a:pt x="13570" y="2183"/>
                  </a:lnTo>
                  <a:lnTo>
                    <a:pt x="13570" y="2169"/>
                  </a:lnTo>
                  <a:lnTo>
                    <a:pt x="13550" y="2133"/>
                  </a:lnTo>
                  <a:lnTo>
                    <a:pt x="13521" y="2090"/>
                  </a:lnTo>
                  <a:lnTo>
                    <a:pt x="13501" y="2076"/>
                  </a:lnTo>
                  <a:lnTo>
                    <a:pt x="13423" y="2040"/>
                  </a:lnTo>
                  <a:lnTo>
                    <a:pt x="13345" y="2040"/>
                  </a:lnTo>
                  <a:lnTo>
                    <a:pt x="13277" y="2054"/>
                  </a:lnTo>
                  <a:lnTo>
                    <a:pt x="13228" y="2090"/>
                  </a:lnTo>
                  <a:lnTo>
                    <a:pt x="13198" y="2169"/>
                  </a:lnTo>
                  <a:lnTo>
                    <a:pt x="13179" y="2240"/>
                  </a:lnTo>
                  <a:lnTo>
                    <a:pt x="13179" y="2326"/>
                  </a:lnTo>
                  <a:lnTo>
                    <a:pt x="13228" y="2455"/>
                  </a:lnTo>
                  <a:lnTo>
                    <a:pt x="13277" y="2548"/>
                  </a:lnTo>
                  <a:lnTo>
                    <a:pt x="13247" y="2526"/>
                  </a:lnTo>
                  <a:lnTo>
                    <a:pt x="13228" y="2505"/>
                  </a:lnTo>
                  <a:lnTo>
                    <a:pt x="13179" y="2469"/>
                  </a:lnTo>
                  <a:lnTo>
                    <a:pt x="13130" y="2419"/>
                  </a:lnTo>
                  <a:lnTo>
                    <a:pt x="13101" y="2362"/>
                  </a:lnTo>
                  <a:lnTo>
                    <a:pt x="13081" y="2312"/>
                  </a:lnTo>
                  <a:lnTo>
                    <a:pt x="13081" y="2219"/>
                  </a:lnTo>
                  <a:lnTo>
                    <a:pt x="13130" y="2133"/>
                  </a:lnTo>
                  <a:lnTo>
                    <a:pt x="13130" y="2076"/>
                  </a:lnTo>
                  <a:lnTo>
                    <a:pt x="13101" y="2054"/>
                  </a:lnTo>
                  <a:lnTo>
                    <a:pt x="13052" y="2054"/>
                  </a:lnTo>
                  <a:lnTo>
                    <a:pt x="13003" y="2054"/>
                  </a:lnTo>
                  <a:lnTo>
                    <a:pt x="12935" y="2076"/>
                  </a:lnTo>
                  <a:lnTo>
                    <a:pt x="12856" y="2133"/>
                  </a:lnTo>
                  <a:lnTo>
                    <a:pt x="12808" y="2219"/>
                  </a:lnTo>
                  <a:lnTo>
                    <a:pt x="12778" y="2326"/>
                  </a:lnTo>
                  <a:lnTo>
                    <a:pt x="12778" y="2398"/>
                  </a:lnTo>
                  <a:lnTo>
                    <a:pt x="12778" y="2433"/>
                  </a:lnTo>
                  <a:lnTo>
                    <a:pt x="12778" y="2469"/>
                  </a:lnTo>
                  <a:lnTo>
                    <a:pt x="12778" y="2548"/>
                  </a:lnTo>
                  <a:lnTo>
                    <a:pt x="12778" y="2584"/>
                  </a:lnTo>
                  <a:lnTo>
                    <a:pt x="12808" y="2598"/>
                  </a:lnTo>
                  <a:lnTo>
                    <a:pt x="12856" y="2619"/>
                  </a:lnTo>
                  <a:lnTo>
                    <a:pt x="12886" y="2619"/>
                  </a:lnTo>
                  <a:lnTo>
                    <a:pt x="12905" y="2619"/>
                  </a:lnTo>
                  <a:lnTo>
                    <a:pt x="12983" y="2634"/>
                  </a:lnTo>
                  <a:lnTo>
                    <a:pt x="13032" y="2655"/>
                  </a:lnTo>
                  <a:lnTo>
                    <a:pt x="13081" y="2655"/>
                  </a:lnTo>
                  <a:lnTo>
                    <a:pt x="13101" y="2670"/>
                  </a:lnTo>
                  <a:lnTo>
                    <a:pt x="13081" y="2691"/>
                  </a:lnTo>
                  <a:lnTo>
                    <a:pt x="13032" y="2691"/>
                  </a:lnTo>
                  <a:lnTo>
                    <a:pt x="13003" y="2691"/>
                  </a:lnTo>
                  <a:lnTo>
                    <a:pt x="12954" y="2691"/>
                  </a:lnTo>
                  <a:lnTo>
                    <a:pt x="12905" y="2705"/>
                  </a:lnTo>
                  <a:lnTo>
                    <a:pt x="12856" y="2727"/>
                  </a:lnTo>
                  <a:lnTo>
                    <a:pt x="12856" y="2741"/>
                  </a:lnTo>
                  <a:lnTo>
                    <a:pt x="12886" y="2763"/>
                  </a:lnTo>
                  <a:lnTo>
                    <a:pt x="12905" y="2763"/>
                  </a:lnTo>
                  <a:lnTo>
                    <a:pt x="12954" y="2777"/>
                  </a:lnTo>
                  <a:lnTo>
                    <a:pt x="13003" y="2798"/>
                  </a:lnTo>
                  <a:lnTo>
                    <a:pt x="13032" y="2813"/>
                  </a:lnTo>
                  <a:lnTo>
                    <a:pt x="13081" y="2834"/>
                  </a:lnTo>
                  <a:lnTo>
                    <a:pt x="13101" y="2834"/>
                  </a:lnTo>
                  <a:lnTo>
                    <a:pt x="13150" y="2834"/>
                  </a:lnTo>
                  <a:lnTo>
                    <a:pt x="13198" y="2813"/>
                  </a:lnTo>
                  <a:lnTo>
                    <a:pt x="13247" y="2798"/>
                  </a:lnTo>
                  <a:lnTo>
                    <a:pt x="13277" y="2813"/>
                  </a:lnTo>
                  <a:lnTo>
                    <a:pt x="13296" y="2834"/>
                  </a:lnTo>
                  <a:lnTo>
                    <a:pt x="13394" y="2849"/>
                  </a:lnTo>
                  <a:lnTo>
                    <a:pt x="13423" y="2849"/>
                  </a:lnTo>
                  <a:lnTo>
                    <a:pt x="13345" y="3120"/>
                  </a:lnTo>
                  <a:lnTo>
                    <a:pt x="13052" y="3450"/>
                  </a:lnTo>
                  <a:lnTo>
                    <a:pt x="12954" y="3049"/>
                  </a:lnTo>
                  <a:lnTo>
                    <a:pt x="12778" y="2884"/>
                  </a:lnTo>
                  <a:lnTo>
                    <a:pt x="12583" y="3085"/>
                  </a:lnTo>
                  <a:lnTo>
                    <a:pt x="12485" y="2884"/>
                  </a:lnTo>
                  <a:lnTo>
                    <a:pt x="12290" y="2634"/>
                  </a:lnTo>
                  <a:lnTo>
                    <a:pt x="12192" y="2312"/>
                  </a:lnTo>
                  <a:lnTo>
                    <a:pt x="11870" y="1932"/>
                  </a:lnTo>
                  <a:lnTo>
                    <a:pt x="11626" y="2455"/>
                  </a:lnTo>
                  <a:lnTo>
                    <a:pt x="11626" y="2634"/>
                  </a:lnTo>
                  <a:lnTo>
                    <a:pt x="11967" y="2849"/>
                  </a:lnTo>
                  <a:lnTo>
                    <a:pt x="12016" y="3085"/>
                  </a:lnTo>
                  <a:lnTo>
                    <a:pt x="11772" y="3264"/>
                  </a:lnTo>
                  <a:lnTo>
                    <a:pt x="11626" y="3192"/>
                  </a:lnTo>
                  <a:lnTo>
                    <a:pt x="11577" y="3192"/>
                  </a:lnTo>
                  <a:lnTo>
                    <a:pt x="11577" y="3178"/>
                  </a:lnTo>
                  <a:lnTo>
                    <a:pt x="11596" y="3142"/>
                  </a:lnTo>
                  <a:lnTo>
                    <a:pt x="11577" y="3106"/>
                  </a:lnTo>
                  <a:lnTo>
                    <a:pt x="11577" y="3070"/>
                  </a:lnTo>
                  <a:lnTo>
                    <a:pt x="11547" y="3035"/>
                  </a:lnTo>
                  <a:lnTo>
                    <a:pt x="11577" y="3035"/>
                  </a:lnTo>
                  <a:lnTo>
                    <a:pt x="11596" y="3035"/>
                  </a:lnTo>
                  <a:lnTo>
                    <a:pt x="11626" y="3035"/>
                  </a:lnTo>
                  <a:lnTo>
                    <a:pt x="11645" y="3035"/>
                  </a:lnTo>
                  <a:lnTo>
                    <a:pt x="11674" y="3035"/>
                  </a:lnTo>
                  <a:lnTo>
                    <a:pt x="11704" y="2999"/>
                  </a:lnTo>
                  <a:lnTo>
                    <a:pt x="11723" y="2956"/>
                  </a:lnTo>
                  <a:lnTo>
                    <a:pt x="11704" y="2920"/>
                  </a:lnTo>
                  <a:lnTo>
                    <a:pt x="11645" y="2906"/>
                  </a:lnTo>
                  <a:lnTo>
                    <a:pt x="11626" y="2884"/>
                  </a:lnTo>
                  <a:lnTo>
                    <a:pt x="11577" y="2884"/>
                  </a:lnTo>
                  <a:lnTo>
                    <a:pt x="11528" y="2849"/>
                  </a:lnTo>
                  <a:lnTo>
                    <a:pt x="11479" y="2834"/>
                  </a:lnTo>
                  <a:lnTo>
                    <a:pt x="11430" y="2798"/>
                  </a:lnTo>
                  <a:lnTo>
                    <a:pt x="11401" y="2777"/>
                  </a:lnTo>
                  <a:lnTo>
                    <a:pt x="11381" y="2741"/>
                  </a:lnTo>
                  <a:lnTo>
                    <a:pt x="11352" y="2705"/>
                  </a:lnTo>
                  <a:lnTo>
                    <a:pt x="11352" y="2670"/>
                  </a:lnTo>
                  <a:lnTo>
                    <a:pt x="11352" y="2655"/>
                  </a:lnTo>
                  <a:lnTo>
                    <a:pt x="11381" y="2634"/>
                  </a:lnTo>
                  <a:lnTo>
                    <a:pt x="11381" y="2598"/>
                  </a:lnTo>
                  <a:lnTo>
                    <a:pt x="11352" y="2548"/>
                  </a:lnTo>
                  <a:lnTo>
                    <a:pt x="11352" y="2505"/>
                  </a:lnTo>
                  <a:lnTo>
                    <a:pt x="11332" y="2455"/>
                  </a:lnTo>
                  <a:lnTo>
                    <a:pt x="11332" y="2419"/>
                  </a:lnTo>
                  <a:lnTo>
                    <a:pt x="11303" y="2383"/>
                  </a:lnTo>
                  <a:lnTo>
                    <a:pt x="11303" y="2348"/>
                  </a:lnTo>
                  <a:lnTo>
                    <a:pt x="11332" y="2326"/>
                  </a:lnTo>
                  <a:lnTo>
                    <a:pt x="11352" y="2312"/>
                  </a:lnTo>
                  <a:lnTo>
                    <a:pt x="11381" y="2312"/>
                  </a:lnTo>
                  <a:lnTo>
                    <a:pt x="11401" y="2276"/>
                  </a:lnTo>
                  <a:lnTo>
                    <a:pt x="11450" y="2219"/>
                  </a:lnTo>
                  <a:lnTo>
                    <a:pt x="11450" y="2204"/>
                  </a:lnTo>
                  <a:lnTo>
                    <a:pt x="11450" y="2183"/>
                  </a:lnTo>
                  <a:lnTo>
                    <a:pt x="11430" y="2169"/>
                  </a:lnTo>
                  <a:lnTo>
                    <a:pt x="11381" y="2147"/>
                  </a:lnTo>
                  <a:lnTo>
                    <a:pt x="11352" y="2147"/>
                  </a:lnTo>
                  <a:lnTo>
                    <a:pt x="11303" y="2147"/>
                  </a:lnTo>
                  <a:lnTo>
                    <a:pt x="11254" y="2147"/>
                  </a:lnTo>
                  <a:lnTo>
                    <a:pt x="11205" y="2147"/>
                  </a:lnTo>
                  <a:lnTo>
                    <a:pt x="11157" y="2169"/>
                  </a:lnTo>
                  <a:lnTo>
                    <a:pt x="11186" y="2183"/>
                  </a:lnTo>
                  <a:lnTo>
                    <a:pt x="11205" y="2204"/>
                  </a:lnTo>
                  <a:lnTo>
                    <a:pt x="11235" y="2219"/>
                  </a:lnTo>
                  <a:lnTo>
                    <a:pt x="11254" y="2240"/>
                  </a:lnTo>
                  <a:lnTo>
                    <a:pt x="11235" y="2240"/>
                  </a:lnTo>
                  <a:lnTo>
                    <a:pt x="11205" y="2254"/>
                  </a:lnTo>
                  <a:lnTo>
                    <a:pt x="11186" y="2240"/>
                  </a:lnTo>
                  <a:lnTo>
                    <a:pt x="11157" y="2219"/>
                  </a:lnTo>
                  <a:lnTo>
                    <a:pt x="11108" y="2219"/>
                  </a:lnTo>
                  <a:lnTo>
                    <a:pt x="11078" y="2240"/>
                  </a:lnTo>
                  <a:lnTo>
                    <a:pt x="11059" y="2254"/>
                  </a:lnTo>
                  <a:lnTo>
                    <a:pt x="11059" y="2290"/>
                  </a:lnTo>
                  <a:lnTo>
                    <a:pt x="11059" y="2312"/>
                  </a:lnTo>
                  <a:lnTo>
                    <a:pt x="11078" y="2348"/>
                  </a:lnTo>
                  <a:lnTo>
                    <a:pt x="11108" y="2362"/>
                  </a:lnTo>
                  <a:lnTo>
                    <a:pt x="11078" y="2398"/>
                  </a:lnTo>
                  <a:lnTo>
                    <a:pt x="11059" y="2433"/>
                  </a:lnTo>
                  <a:lnTo>
                    <a:pt x="11059" y="2491"/>
                  </a:lnTo>
                  <a:lnTo>
                    <a:pt x="11030" y="2526"/>
                  </a:lnTo>
                  <a:lnTo>
                    <a:pt x="11010" y="2505"/>
                  </a:lnTo>
                  <a:lnTo>
                    <a:pt x="10981" y="2455"/>
                  </a:lnTo>
                  <a:lnTo>
                    <a:pt x="10981" y="2398"/>
                  </a:lnTo>
                  <a:lnTo>
                    <a:pt x="10981" y="2348"/>
                  </a:lnTo>
                  <a:lnTo>
                    <a:pt x="10932" y="2312"/>
                  </a:lnTo>
                  <a:lnTo>
                    <a:pt x="10912" y="2290"/>
                  </a:lnTo>
                  <a:lnTo>
                    <a:pt x="10864" y="2254"/>
                  </a:lnTo>
                  <a:lnTo>
                    <a:pt x="10834" y="2254"/>
                  </a:lnTo>
                  <a:lnTo>
                    <a:pt x="10834" y="2276"/>
                  </a:lnTo>
                  <a:lnTo>
                    <a:pt x="10864" y="2312"/>
                  </a:lnTo>
                  <a:lnTo>
                    <a:pt x="10864" y="2348"/>
                  </a:lnTo>
                  <a:lnTo>
                    <a:pt x="10834" y="2348"/>
                  </a:lnTo>
                  <a:lnTo>
                    <a:pt x="10785" y="2348"/>
                  </a:lnTo>
                  <a:lnTo>
                    <a:pt x="10737" y="2326"/>
                  </a:lnTo>
                  <a:lnTo>
                    <a:pt x="10688" y="2290"/>
                  </a:lnTo>
                  <a:lnTo>
                    <a:pt x="10668" y="2254"/>
                  </a:lnTo>
                  <a:lnTo>
                    <a:pt x="10668" y="2240"/>
                  </a:lnTo>
                  <a:lnTo>
                    <a:pt x="10619" y="2240"/>
                  </a:lnTo>
                  <a:lnTo>
                    <a:pt x="10570" y="2254"/>
                  </a:lnTo>
                  <a:lnTo>
                    <a:pt x="10541" y="2254"/>
                  </a:lnTo>
                  <a:lnTo>
                    <a:pt x="10522" y="2240"/>
                  </a:lnTo>
                  <a:lnTo>
                    <a:pt x="10541" y="2219"/>
                  </a:lnTo>
                  <a:lnTo>
                    <a:pt x="10570" y="2169"/>
                  </a:lnTo>
                  <a:lnTo>
                    <a:pt x="10570" y="2147"/>
                  </a:lnTo>
                  <a:lnTo>
                    <a:pt x="10522" y="2133"/>
                  </a:lnTo>
                  <a:lnTo>
                    <a:pt x="10463" y="2147"/>
                  </a:lnTo>
                  <a:lnTo>
                    <a:pt x="10395" y="2147"/>
                  </a:lnTo>
                  <a:lnTo>
                    <a:pt x="10316" y="2169"/>
                  </a:lnTo>
                  <a:lnTo>
                    <a:pt x="10268" y="2169"/>
                  </a:lnTo>
                  <a:lnTo>
                    <a:pt x="10248" y="2183"/>
                  </a:lnTo>
                  <a:lnTo>
                    <a:pt x="10199" y="2183"/>
                  </a:lnTo>
                  <a:lnTo>
                    <a:pt x="10150" y="2204"/>
                  </a:lnTo>
                  <a:lnTo>
                    <a:pt x="10121" y="2219"/>
                  </a:lnTo>
                  <a:lnTo>
                    <a:pt x="10121" y="2254"/>
                  </a:lnTo>
                  <a:lnTo>
                    <a:pt x="10101" y="2290"/>
                  </a:lnTo>
                  <a:lnTo>
                    <a:pt x="10053" y="2312"/>
                  </a:lnTo>
                  <a:lnTo>
                    <a:pt x="10004" y="2312"/>
                  </a:lnTo>
                  <a:lnTo>
                    <a:pt x="9974" y="2326"/>
                  </a:lnTo>
                  <a:lnTo>
                    <a:pt x="9974" y="2362"/>
                  </a:lnTo>
                  <a:lnTo>
                    <a:pt x="10004" y="2383"/>
                  </a:lnTo>
                  <a:lnTo>
                    <a:pt x="10053" y="2419"/>
                  </a:lnTo>
                  <a:lnTo>
                    <a:pt x="10101" y="2455"/>
                  </a:lnTo>
                  <a:lnTo>
                    <a:pt x="10121" y="2469"/>
                  </a:lnTo>
                  <a:lnTo>
                    <a:pt x="10150" y="2469"/>
                  </a:lnTo>
                  <a:lnTo>
                    <a:pt x="10150" y="2505"/>
                  </a:lnTo>
                  <a:lnTo>
                    <a:pt x="10150" y="2526"/>
                  </a:lnTo>
                  <a:lnTo>
                    <a:pt x="10101" y="2548"/>
                  </a:lnTo>
                  <a:lnTo>
                    <a:pt x="10023" y="2526"/>
                  </a:lnTo>
                  <a:lnTo>
                    <a:pt x="9974" y="2548"/>
                  </a:lnTo>
                  <a:lnTo>
                    <a:pt x="9974" y="2562"/>
                  </a:lnTo>
                  <a:lnTo>
                    <a:pt x="9974" y="2584"/>
                  </a:lnTo>
                  <a:lnTo>
                    <a:pt x="9974" y="2619"/>
                  </a:lnTo>
                  <a:lnTo>
                    <a:pt x="10004" y="2655"/>
                  </a:lnTo>
                  <a:lnTo>
                    <a:pt x="10023" y="2670"/>
                  </a:lnTo>
                  <a:lnTo>
                    <a:pt x="10072" y="2670"/>
                  </a:lnTo>
                  <a:lnTo>
                    <a:pt x="10121" y="2670"/>
                  </a:lnTo>
                  <a:lnTo>
                    <a:pt x="10199" y="2670"/>
                  </a:lnTo>
                  <a:lnTo>
                    <a:pt x="10268" y="2691"/>
                  </a:lnTo>
                  <a:lnTo>
                    <a:pt x="10297" y="2691"/>
                  </a:lnTo>
                  <a:lnTo>
                    <a:pt x="10346" y="2691"/>
                  </a:lnTo>
                  <a:lnTo>
                    <a:pt x="10443" y="2705"/>
                  </a:lnTo>
                  <a:lnTo>
                    <a:pt x="10522" y="2727"/>
                  </a:lnTo>
                  <a:lnTo>
                    <a:pt x="10570" y="2763"/>
                  </a:lnTo>
                  <a:lnTo>
                    <a:pt x="10570" y="2798"/>
                  </a:lnTo>
                  <a:lnTo>
                    <a:pt x="10541" y="2834"/>
                  </a:lnTo>
                  <a:lnTo>
                    <a:pt x="10541" y="2849"/>
                  </a:lnTo>
                  <a:lnTo>
                    <a:pt x="10522" y="2849"/>
                  </a:lnTo>
                  <a:lnTo>
                    <a:pt x="10463" y="2834"/>
                  </a:lnTo>
                  <a:lnTo>
                    <a:pt x="10414" y="2834"/>
                  </a:lnTo>
                  <a:lnTo>
                    <a:pt x="10346" y="2813"/>
                  </a:lnTo>
                  <a:lnTo>
                    <a:pt x="10297" y="2777"/>
                  </a:lnTo>
                  <a:lnTo>
                    <a:pt x="10248" y="2777"/>
                  </a:lnTo>
                  <a:lnTo>
                    <a:pt x="10199" y="2763"/>
                  </a:lnTo>
                  <a:lnTo>
                    <a:pt x="10150" y="2741"/>
                  </a:lnTo>
                  <a:lnTo>
                    <a:pt x="10101" y="2741"/>
                  </a:lnTo>
                  <a:lnTo>
                    <a:pt x="10023" y="2741"/>
                  </a:lnTo>
                  <a:lnTo>
                    <a:pt x="9974" y="2741"/>
                  </a:lnTo>
                  <a:lnTo>
                    <a:pt x="9955" y="2741"/>
                  </a:lnTo>
                  <a:lnTo>
                    <a:pt x="9955" y="2777"/>
                  </a:lnTo>
                  <a:lnTo>
                    <a:pt x="9955" y="2813"/>
                  </a:lnTo>
                  <a:lnTo>
                    <a:pt x="9955" y="2849"/>
                  </a:lnTo>
                  <a:lnTo>
                    <a:pt x="9955" y="2884"/>
                  </a:lnTo>
                  <a:lnTo>
                    <a:pt x="9974" y="2906"/>
                  </a:lnTo>
                  <a:lnTo>
                    <a:pt x="10023" y="2906"/>
                  </a:lnTo>
                  <a:lnTo>
                    <a:pt x="10072" y="2920"/>
                  </a:lnTo>
                  <a:lnTo>
                    <a:pt x="10121" y="2956"/>
                  </a:lnTo>
                  <a:lnTo>
                    <a:pt x="10199" y="2999"/>
                  </a:lnTo>
                  <a:lnTo>
                    <a:pt x="10248" y="3035"/>
                  </a:lnTo>
                  <a:lnTo>
                    <a:pt x="10248" y="3070"/>
                  </a:lnTo>
                  <a:lnTo>
                    <a:pt x="10268" y="3106"/>
                  </a:lnTo>
                  <a:lnTo>
                    <a:pt x="10268" y="3142"/>
                  </a:lnTo>
                  <a:lnTo>
                    <a:pt x="10297" y="3156"/>
                  </a:lnTo>
                  <a:lnTo>
                    <a:pt x="10316" y="3156"/>
                  </a:lnTo>
                  <a:lnTo>
                    <a:pt x="10346" y="3156"/>
                  </a:lnTo>
                  <a:lnTo>
                    <a:pt x="10395" y="3178"/>
                  </a:lnTo>
                  <a:lnTo>
                    <a:pt x="10414" y="3178"/>
                  </a:lnTo>
                  <a:lnTo>
                    <a:pt x="10463" y="3192"/>
                  </a:lnTo>
                  <a:lnTo>
                    <a:pt x="10492" y="3192"/>
                  </a:lnTo>
                  <a:lnTo>
                    <a:pt x="10522" y="3192"/>
                  </a:lnTo>
                  <a:lnTo>
                    <a:pt x="10541" y="3192"/>
                  </a:lnTo>
                  <a:lnTo>
                    <a:pt x="10590" y="3192"/>
                  </a:lnTo>
                  <a:lnTo>
                    <a:pt x="10619" y="3178"/>
                  </a:lnTo>
                  <a:lnTo>
                    <a:pt x="10688" y="3178"/>
                  </a:lnTo>
                  <a:lnTo>
                    <a:pt x="10766" y="3156"/>
                  </a:lnTo>
                  <a:lnTo>
                    <a:pt x="10815" y="3142"/>
                  </a:lnTo>
                  <a:lnTo>
                    <a:pt x="10883" y="3142"/>
                  </a:lnTo>
                  <a:lnTo>
                    <a:pt x="10932" y="3120"/>
                  </a:lnTo>
                  <a:lnTo>
                    <a:pt x="10981" y="3106"/>
                  </a:lnTo>
                  <a:lnTo>
                    <a:pt x="11030" y="3070"/>
                  </a:lnTo>
                  <a:lnTo>
                    <a:pt x="11059" y="3049"/>
                  </a:lnTo>
                  <a:lnTo>
                    <a:pt x="11078" y="3070"/>
                  </a:lnTo>
                  <a:lnTo>
                    <a:pt x="11108" y="3070"/>
                  </a:lnTo>
                  <a:lnTo>
                    <a:pt x="11157" y="3106"/>
                  </a:lnTo>
                  <a:lnTo>
                    <a:pt x="11186" y="3106"/>
                  </a:lnTo>
                  <a:lnTo>
                    <a:pt x="11205" y="3142"/>
                  </a:lnTo>
                  <a:lnTo>
                    <a:pt x="11254" y="3156"/>
                  </a:lnTo>
                  <a:lnTo>
                    <a:pt x="11303" y="3178"/>
                  </a:lnTo>
                  <a:lnTo>
                    <a:pt x="11332" y="3214"/>
                  </a:lnTo>
                  <a:lnTo>
                    <a:pt x="11401" y="3228"/>
                  </a:lnTo>
                  <a:lnTo>
                    <a:pt x="11303" y="3371"/>
                  </a:lnTo>
                  <a:lnTo>
                    <a:pt x="10961" y="3299"/>
                  </a:lnTo>
                  <a:lnTo>
                    <a:pt x="10443" y="3299"/>
                  </a:lnTo>
                  <a:lnTo>
                    <a:pt x="10150" y="3156"/>
                  </a:lnTo>
                  <a:lnTo>
                    <a:pt x="9681" y="3228"/>
                  </a:lnTo>
                  <a:lnTo>
                    <a:pt x="9730" y="3335"/>
                  </a:lnTo>
                  <a:lnTo>
                    <a:pt x="9779" y="3557"/>
                  </a:lnTo>
                  <a:lnTo>
                    <a:pt x="9633" y="3521"/>
                  </a:lnTo>
                  <a:lnTo>
                    <a:pt x="9359" y="3299"/>
                  </a:lnTo>
                  <a:lnTo>
                    <a:pt x="8822" y="3371"/>
                  </a:lnTo>
                  <a:lnTo>
                    <a:pt x="8548" y="3228"/>
                  </a:lnTo>
                  <a:lnTo>
                    <a:pt x="8646" y="3085"/>
                  </a:lnTo>
                  <a:lnTo>
                    <a:pt x="8304" y="3013"/>
                  </a:lnTo>
                  <a:lnTo>
                    <a:pt x="7884" y="2849"/>
                  </a:lnTo>
                  <a:lnTo>
                    <a:pt x="7317" y="2741"/>
                  </a:lnTo>
                  <a:lnTo>
                    <a:pt x="6966" y="2813"/>
                  </a:lnTo>
                  <a:lnTo>
                    <a:pt x="6604" y="2526"/>
                  </a:lnTo>
                  <a:lnTo>
                    <a:pt x="5637" y="2849"/>
                  </a:lnTo>
                  <a:lnTo>
                    <a:pt x="5373" y="3049"/>
                  </a:lnTo>
                  <a:lnTo>
                    <a:pt x="4973" y="2977"/>
                  </a:lnTo>
                  <a:lnTo>
                    <a:pt x="4709" y="2777"/>
                  </a:lnTo>
                  <a:lnTo>
                    <a:pt x="4406" y="2705"/>
                  </a:lnTo>
                  <a:lnTo>
                    <a:pt x="4289" y="2705"/>
                  </a:lnTo>
                  <a:lnTo>
                    <a:pt x="4142" y="2598"/>
                  </a:lnTo>
                  <a:lnTo>
                    <a:pt x="3673" y="2634"/>
                  </a:lnTo>
                  <a:lnTo>
                    <a:pt x="3009" y="2419"/>
                  </a:lnTo>
                  <a:lnTo>
                    <a:pt x="2706" y="2455"/>
                  </a:lnTo>
                  <a:lnTo>
                    <a:pt x="2462" y="2348"/>
                  </a:lnTo>
                  <a:lnTo>
                    <a:pt x="2393" y="2219"/>
                  </a:lnTo>
                  <a:lnTo>
                    <a:pt x="1944" y="2111"/>
                  </a:lnTo>
                  <a:lnTo>
                    <a:pt x="1671" y="2254"/>
                  </a:lnTo>
                  <a:lnTo>
                    <a:pt x="1280" y="2383"/>
                  </a:lnTo>
                  <a:lnTo>
                    <a:pt x="957" y="2526"/>
                  </a:lnTo>
                  <a:lnTo>
                    <a:pt x="762" y="2884"/>
                  </a:lnTo>
                  <a:lnTo>
                    <a:pt x="342" y="2956"/>
                  </a:lnTo>
                  <a:lnTo>
                    <a:pt x="342" y="3192"/>
                  </a:lnTo>
                  <a:lnTo>
                    <a:pt x="664" y="3485"/>
                  </a:lnTo>
                  <a:lnTo>
                    <a:pt x="957" y="3593"/>
                  </a:lnTo>
                  <a:lnTo>
                    <a:pt x="957" y="3736"/>
                  </a:lnTo>
                  <a:lnTo>
                    <a:pt x="762" y="3808"/>
                  </a:lnTo>
                  <a:lnTo>
                    <a:pt x="488" y="3736"/>
                  </a:lnTo>
                  <a:lnTo>
                    <a:pt x="0" y="4008"/>
                  </a:lnTo>
                  <a:lnTo>
                    <a:pt x="147" y="4115"/>
                  </a:lnTo>
                  <a:lnTo>
                    <a:pt x="342" y="4258"/>
                  </a:lnTo>
                  <a:lnTo>
                    <a:pt x="811" y="4258"/>
                  </a:lnTo>
                  <a:lnTo>
                    <a:pt x="1153" y="4294"/>
                  </a:lnTo>
                  <a:lnTo>
                    <a:pt x="1006" y="4545"/>
                  </a:lnTo>
                  <a:lnTo>
                    <a:pt x="615" y="4674"/>
                  </a:lnTo>
                  <a:lnTo>
                    <a:pt x="293" y="4817"/>
                  </a:lnTo>
                  <a:lnTo>
                    <a:pt x="244" y="4996"/>
                  </a:lnTo>
                  <a:lnTo>
                    <a:pt x="615" y="5182"/>
                  </a:lnTo>
                  <a:lnTo>
                    <a:pt x="664" y="5375"/>
                  </a:lnTo>
                  <a:lnTo>
                    <a:pt x="909" y="5447"/>
                  </a:lnTo>
                  <a:lnTo>
                    <a:pt x="957" y="5704"/>
                  </a:lnTo>
                  <a:lnTo>
                    <a:pt x="1329" y="5668"/>
                  </a:lnTo>
                  <a:lnTo>
                    <a:pt x="1778" y="5668"/>
                  </a:lnTo>
                  <a:lnTo>
                    <a:pt x="1524" y="6012"/>
                  </a:lnTo>
                  <a:lnTo>
                    <a:pt x="762" y="6477"/>
                  </a:lnTo>
                  <a:lnTo>
                    <a:pt x="1622" y="6155"/>
                  </a:lnTo>
                  <a:lnTo>
                    <a:pt x="2286" y="5633"/>
                  </a:lnTo>
                  <a:lnTo>
                    <a:pt x="2237" y="5525"/>
                  </a:lnTo>
                  <a:lnTo>
                    <a:pt x="2657" y="5146"/>
                  </a:lnTo>
                  <a:lnTo>
                    <a:pt x="2755" y="5303"/>
                  </a:lnTo>
                  <a:lnTo>
                    <a:pt x="2804" y="5482"/>
                  </a:lnTo>
                  <a:lnTo>
                    <a:pt x="3126" y="5303"/>
                  </a:lnTo>
                  <a:lnTo>
                    <a:pt x="3468" y="5146"/>
                  </a:lnTo>
                  <a:lnTo>
                    <a:pt x="3624" y="5232"/>
                  </a:lnTo>
                  <a:lnTo>
                    <a:pt x="4406" y="5339"/>
                  </a:lnTo>
                  <a:lnTo>
                    <a:pt x="4924" y="5525"/>
                  </a:lnTo>
                  <a:lnTo>
                    <a:pt x="5324" y="5375"/>
                  </a:lnTo>
                  <a:lnTo>
                    <a:pt x="5891" y="6119"/>
                  </a:lnTo>
                  <a:lnTo>
                    <a:pt x="6252" y="6298"/>
                  </a:lnTo>
                  <a:lnTo>
                    <a:pt x="6204" y="6584"/>
                  </a:lnTo>
                  <a:lnTo>
                    <a:pt x="6350" y="6821"/>
                  </a:lnTo>
                  <a:lnTo>
                    <a:pt x="6751" y="7221"/>
                  </a:lnTo>
                  <a:lnTo>
                    <a:pt x="7317" y="7486"/>
                  </a:lnTo>
                  <a:lnTo>
                    <a:pt x="7366" y="7672"/>
                  </a:lnTo>
                  <a:lnTo>
                    <a:pt x="7415" y="7887"/>
                  </a:lnTo>
                  <a:lnTo>
                    <a:pt x="7268" y="7959"/>
                  </a:lnTo>
                  <a:lnTo>
                    <a:pt x="7317" y="7816"/>
                  </a:lnTo>
                  <a:lnTo>
                    <a:pt x="7024" y="7744"/>
                  </a:lnTo>
                  <a:lnTo>
                    <a:pt x="7171" y="8138"/>
                  </a:lnTo>
                  <a:lnTo>
                    <a:pt x="7122" y="8445"/>
                  </a:lnTo>
                  <a:lnTo>
                    <a:pt x="7024" y="8732"/>
                  </a:lnTo>
                  <a:lnTo>
                    <a:pt x="7122" y="8968"/>
                  </a:lnTo>
                  <a:lnTo>
                    <a:pt x="7122" y="9111"/>
                  </a:lnTo>
                  <a:lnTo>
                    <a:pt x="7366" y="9476"/>
                  </a:lnTo>
                  <a:lnTo>
                    <a:pt x="7561" y="9726"/>
                  </a:lnTo>
                  <a:lnTo>
                    <a:pt x="7737" y="9927"/>
                  </a:lnTo>
                  <a:lnTo>
                    <a:pt x="8177" y="10142"/>
                  </a:lnTo>
                  <a:lnTo>
                    <a:pt x="8226" y="10213"/>
                  </a:lnTo>
                  <a:lnTo>
                    <a:pt x="8255" y="10213"/>
                  </a:lnTo>
                  <a:lnTo>
                    <a:pt x="8548" y="10614"/>
                  </a:lnTo>
                  <a:lnTo>
                    <a:pt x="8744" y="10843"/>
                  </a:lnTo>
                  <a:lnTo>
                    <a:pt x="8695" y="10915"/>
                  </a:lnTo>
                  <a:lnTo>
                    <a:pt x="9066" y="11101"/>
                  </a:lnTo>
                  <a:lnTo>
                    <a:pt x="9115" y="11280"/>
                  </a:lnTo>
                  <a:lnTo>
                    <a:pt x="9261" y="11351"/>
                  </a:lnTo>
                  <a:lnTo>
                    <a:pt x="9457" y="11494"/>
                  </a:lnTo>
                  <a:lnTo>
                    <a:pt x="9535" y="11387"/>
                  </a:lnTo>
                  <a:lnTo>
                    <a:pt x="9310" y="11280"/>
                  </a:lnTo>
                  <a:lnTo>
                    <a:pt x="9115" y="10950"/>
                  </a:lnTo>
                  <a:lnTo>
                    <a:pt x="8744" y="10571"/>
                  </a:lnTo>
                  <a:lnTo>
                    <a:pt x="8646" y="10356"/>
                  </a:lnTo>
                  <a:lnTo>
                    <a:pt x="8919" y="10428"/>
                  </a:lnTo>
                  <a:lnTo>
                    <a:pt x="9164" y="10807"/>
                  </a:lnTo>
                  <a:lnTo>
                    <a:pt x="9261" y="10915"/>
                  </a:lnTo>
                  <a:lnTo>
                    <a:pt x="9535" y="11029"/>
                  </a:lnTo>
                  <a:lnTo>
                    <a:pt x="9535" y="11136"/>
                  </a:lnTo>
                  <a:lnTo>
                    <a:pt x="9730" y="11208"/>
                  </a:lnTo>
                  <a:lnTo>
                    <a:pt x="9828" y="11315"/>
                  </a:lnTo>
                  <a:lnTo>
                    <a:pt x="10072" y="11494"/>
                  </a:lnTo>
                  <a:lnTo>
                    <a:pt x="10121" y="11766"/>
                  </a:lnTo>
                  <a:lnTo>
                    <a:pt x="10121" y="11874"/>
                  </a:lnTo>
                  <a:lnTo>
                    <a:pt x="10785" y="12160"/>
                  </a:lnTo>
                  <a:lnTo>
                    <a:pt x="11108" y="12289"/>
                  </a:lnTo>
                  <a:lnTo>
                    <a:pt x="11674" y="12396"/>
                  </a:lnTo>
                  <a:lnTo>
                    <a:pt x="11821" y="12360"/>
                  </a:lnTo>
                  <a:lnTo>
                    <a:pt x="11967" y="12360"/>
                  </a:lnTo>
                  <a:lnTo>
                    <a:pt x="12212" y="12503"/>
                  </a:lnTo>
                  <a:lnTo>
                    <a:pt x="12270" y="12561"/>
                  </a:lnTo>
                  <a:lnTo>
                    <a:pt x="12583" y="12596"/>
                  </a:lnTo>
                  <a:lnTo>
                    <a:pt x="12729" y="12561"/>
                  </a:lnTo>
                  <a:lnTo>
                    <a:pt x="12729" y="12539"/>
                  </a:lnTo>
                  <a:lnTo>
                    <a:pt x="13003" y="12647"/>
                  </a:lnTo>
                  <a:lnTo>
                    <a:pt x="13296" y="12561"/>
                  </a:lnTo>
                  <a:lnTo>
                    <a:pt x="12983" y="12647"/>
                  </a:lnTo>
                  <a:lnTo>
                    <a:pt x="13247" y="12954"/>
                  </a:lnTo>
                  <a:lnTo>
                    <a:pt x="13345" y="13026"/>
                  </a:lnTo>
                  <a:lnTo>
                    <a:pt x="13814" y="13248"/>
                  </a:lnTo>
                  <a:lnTo>
                    <a:pt x="13863" y="13097"/>
                  </a:lnTo>
                  <a:lnTo>
                    <a:pt x="13716" y="12954"/>
                  </a:lnTo>
                  <a:close/>
                  <a:moveTo>
                    <a:pt x="12388" y="12324"/>
                  </a:moveTo>
                  <a:lnTo>
                    <a:pt x="12388" y="12324"/>
                  </a:lnTo>
                  <a:lnTo>
                    <a:pt x="12515" y="12324"/>
                  </a:lnTo>
                  <a:lnTo>
                    <a:pt x="12534" y="12324"/>
                  </a:lnTo>
                  <a:lnTo>
                    <a:pt x="12388" y="12324"/>
                  </a:lnTo>
                  <a:close/>
                  <a:moveTo>
                    <a:pt x="15563" y="12110"/>
                  </a:moveTo>
                  <a:lnTo>
                    <a:pt x="15768" y="12110"/>
                  </a:lnTo>
                  <a:lnTo>
                    <a:pt x="15914" y="12017"/>
                  </a:lnTo>
                  <a:lnTo>
                    <a:pt x="16325" y="12074"/>
                  </a:lnTo>
                  <a:lnTo>
                    <a:pt x="16129" y="11981"/>
                  </a:lnTo>
                  <a:lnTo>
                    <a:pt x="15817" y="11874"/>
                  </a:lnTo>
                  <a:lnTo>
                    <a:pt x="15416" y="11874"/>
                  </a:lnTo>
                  <a:lnTo>
                    <a:pt x="15416" y="11945"/>
                  </a:lnTo>
                  <a:lnTo>
                    <a:pt x="15201" y="11981"/>
                  </a:lnTo>
                  <a:lnTo>
                    <a:pt x="15465" y="12074"/>
                  </a:lnTo>
                  <a:lnTo>
                    <a:pt x="15563" y="12110"/>
                  </a:lnTo>
                  <a:close/>
                  <a:moveTo>
                    <a:pt x="14849" y="11695"/>
                  </a:moveTo>
                  <a:lnTo>
                    <a:pt x="14849" y="11695"/>
                  </a:lnTo>
                  <a:lnTo>
                    <a:pt x="14781" y="11623"/>
                  </a:lnTo>
                  <a:lnTo>
                    <a:pt x="14752" y="11587"/>
                  </a:lnTo>
                  <a:lnTo>
                    <a:pt x="14380" y="11480"/>
                  </a:lnTo>
                  <a:lnTo>
                    <a:pt x="13814" y="11480"/>
                  </a:lnTo>
                  <a:lnTo>
                    <a:pt x="13501" y="11516"/>
                  </a:lnTo>
                  <a:lnTo>
                    <a:pt x="13394" y="11587"/>
                  </a:lnTo>
                  <a:lnTo>
                    <a:pt x="13648" y="11623"/>
                  </a:lnTo>
                  <a:lnTo>
                    <a:pt x="13863" y="11623"/>
                  </a:lnTo>
                  <a:lnTo>
                    <a:pt x="14166" y="11623"/>
                  </a:lnTo>
                  <a:lnTo>
                    <a:pt x="14478" y="11659"/>
                  </a:lnTo>
                  <a:lnTo>
                    <a:pt x="14576" y="11766"/>
                  </a:lnTo>
                  <a:lnTo>
                    <a:pt x="14683" y="11838"/>
                  </a:lnTo>
                  <a:lnTo>
                    <a:pt x="15094" y="11838"/>
                  </a:lnTo>
                  <a:lnTo>
                    <a:pt x="15172" y="11838"/>
                  </a:lnTo>
                  <a:lnTo>
                    <a:pt x="15201" y="11816"/>
                  </a:lnTo>
                  <a:lnTo>
                    <a:pt x="15201" y="11802"/>
                  </a:lnTo>
                  <a:lnTo>
                    <a:pt x="15094" y="11730"/>
                  </a:lnTo>
                  <a:lnTo>
                    <a:pt x="15025" y="11730"/>
                  </a:lnTo>
                  <a:lnTo>
                    <a:pt x="14928" y="11709"/>
                  </a:lnTo>
                  <a:lnTo>
                    <a:pt x="14849" y="11695"/>
                  </a:lnTo>
                  <a:close/>
                  <a:moveTo>
                    <a:pt x="16647" y="12289"/>
                  </a:moveTo>
                  <a:lnTo>
                    <a:pt x="16891" y="12324"/>
                  </a:lnTo>
                  <a:lnTo>
                    <a:pt x="16891" y="12231"/>
                  </a:lnTo>
                  <a:lnTo>
                    <a:pt x="16676" y="12231"/>
                  </a:lnTo>
                  <a:lnTo>
                    <a:pt x="16647" y="12289"/>
                  </a:lnTo>
                  <a:close/>
                  <a:moveTo>
                    <a:pt x="14185" y="13319"/>
                  </a:moveTo>
                  <a:lnTo>
                    <a:pt x="14185" y="13319"/>
                  </a:lnTo>
                  <a:lnTo>
                    <a:pt x="14332" y="13212"/>
                  </a:lnTo>
                  <a:lnTo>
                    <a:pt x="14527" y="13248"/>
                  </a:lnTo>
                  <a:lnTo>
                    <a:pt x="14576" y="13355"/>
                  </a:lnTo>
                  <a:lnTo>
                    <a:pt x="14732" y="13248"/>
                  </a:lnTo>
                  <a:lnTo>
                    <a:pt x="14527" y="13140"/>
                  </a:lnTo>
                  <a:lnTo>
                    <a:pt x="14283" y="13140"/>
                  </a:lnTo>
                  <a:lnTo>
                    <a:pt x="14117" y="13155"/>
                  </a:lnTo>
                  <a:lnTo>
                    <a:pt x="13990" y="13155"/>
                  </a:lnTo>
                  <a:lnTo>
                    <a:pt x="13912" y="13140"/>
                  </a:lnTo>
                  <a:lnTo>
                    <a:pt x="13863" y="13140"/>
                  </a:lnTo>
                  <a:lnTo>
                    <a:pt x="13863" y="13097"/>
                  </a:lnTo>
                  <a:lnTo>
                    <a:pt x="13814" y="13248"/>
                  </a:lnTo>
                  <a:lnTo>
                    <a:pt x="14019" y="13391"/>
                  </a:lnTo>
                  <a:lnTo>
                    <a:pt x="14117" y="13391"/>
                  </a:lnTo>
                  <a:lnTo>
                    <a:pt x="14185" y="13319"/>
                  </a:lnTo>
                  <a:close/>
                  <a:moveTo>
                    <a:pt x="21502" y="14837"/>
                  </a:moveTo>
                  <a:lnTo>
                    <a:pt x="21502" y="14837"/>
                  </a:lnTo>
                  <a:lnTo>
                    <a:pt x="21180" y="14758"/>
                  </a:lnTo>
                  <a:lnTo>
                    <a:pt x="20740" y="14579"/>
                  </a:lnTo>
                  <a:lnTo>
                    <a:pt x="20223" y="14543"/>
                  </a:lnTo>
                  <a:lnTo>
                    <a:pt x="20076" y="14507"/>
                  </a:lnTo>
                  <a:lnTo>
                    <a:pt x="19949" y="14400"/>
                  </a:lnTo>
                  <a:lnTo>
                    <a:pt x="19558" y="14293"/>
                  </a:lnTo>
                  <a:lnTo>
                    <a:pt x="19187" y="14128"/>
                  </a:lnTo>
                  <a:lnTo>
                    <a:pt x="19138" y="13985"/>
                  </a:lnTo>
                  <a:lnTo>
                    <a:pt x="18992" y="13699"/>
                  </a:lnTo>
                  <a:lnTo>
                    <a:pt x="18943" y="13699"/>
                  </a:lnTo>
                  <a:lnTo>
                    <a:pt x="18591" y="13548"/>
                  </a:lnTo>
                  <a:lnTo>
                    <a:pt x="18474" y="13548"/>
                  </a:lnTo>
                  <a:lnTo>
                    <a:pt x="18474" y="13570"/>
                  </a:lnTo>
                  <a:lnTo>
                    <a:pt x="18474" y="13548"/>
                  </a:lnTo>
                  <a:lnTo>
                    <a:pt x="18054" y="13513"/>
                  </a:lnTo>
                  <a:lnTo>
                    <a:pt x="18054" y="13477"/>
                  </a:lnTo>
                  <a:lnTo>
                    <a:pt x="18054" y="13513"/>
                  </a:lnTo>
                  <a:lnTo>
                    <a:pt x="18054" y="13462"/>
                  </a:lnTo>
                  <a:lnTo>
                    <a:pt x="17858" y="13427"/>
                  </a:lnTo>
                  <a:lnTo>
                    <a:pt x="17810" y="13319"/>
                  </a:lnTo>
                  <a:lnTo>
                    <a:pt x="17614" y="13212"/>
                  </a:lnTo>
                  <a:lnTo>
                    <a:pt x="17565" y="13212"/>
                  </a:lnTo>
                  <a:lnTo>
                    <a:pt x="17409" y="13176"/>
                  </a:lnTo>
                  <a:lnTo>
                    <a:pt x="17360" y="13097"/>
                  </a:lnTo>
                  <a:lnTo>
                    <a:pt x="17047" y="12990"/>
                  </a:lnTo>
                  <a:lnTo>
                    <a:pt x="16549" y="13026"/>
                  </a:lnTo>
                  <a:lnTo>
                    <a:pt x="16276" y="12990"/>
                  </a:lnTo>
                  <a:lnTo>
                    <a:pt x="16227" y="12918"/>
                  </a:lnTo>
                  <a:lnTo>
                    <a:pt x="15983" y="12883"/>
                  </a:lnTo>
                  <a:lnTo>
                    <a:pt x="15709" y="12918"/>
                  </a:lnTo>
                  <a:lnTo>
                    <a:pt x="15690" y="12904"/>
                  </a:lnTo>
                  <a:lnTo>
                    <a:pt x="15690" y="12868"/>
                  </a:lnTo>
                  <a:lnTo>
                    <a:pt x="15660" y="12811"/>
                  </a:lnTo>
                  <a:lnTo>
                    <a:pt x="15543" y="12847"/>
                  </a:lnTo>
                  <a:lnTo>
                    <a:pt x="15660" y="12811"/>
                  </a:lnTo>
                  <a:lnTo>
                    <a:pt x="15660" y="12775"/>
                  </a:lnTo>
                  <a:lnTo>
                    <a:pt x="15299" y="12847"/>
                  </a:lnTo>
                  <a:lnTo>
                    <a:pt x="15094" y="12918"/>
                  </a:lnTo>
                  <a:lnTo>
                    <a:pt x="14996" y="13097"/>
                  </a:lnTo>
                  <a:lnTo>
                    <a:pt x="14898" y="13140"/>
                  </a:lnTo>
                  <a:lnTo>
                    <a:pt x="14732" y="13248"/>
                  </a:lnTo>
                  <a:lnTo>
                    <a:pt x="14576" y="13355"/>
                  </a:lnTo>
                  <a:lnTo>
                    <a:pt x="14634" y="13441"/>
                  </a:lnTo>
                  <a:lnTo>
                    <a:pt x="14683" y="13627"/>
                  </a:lnTo>
                  <a:lnTo>
                    <a:pt x="14683" y="13734"/>
                  </a:lnTo>
                  <a:lnTo>
                    <a:pt x="14732" y="13878"/>
                  </a:lnTo>
                  <a:lnTo>
                    <a:pt x="14527" y="13985"/>
                  </a:lnTo>
                  <a:lnTo>
                    <a:pt x="14429" y="14056"/>
                  </a:lnTo>
                  <a:lnTo>
                    <a:pt x="14380" y="14128"/>
                  </a:lnTo>
                  <a:lnTo>
                    <a:pt x="14166" y="14472"/>
                  </a:lnTo>
                  <a:lnTo>
                    <a:pt x="14283" y="14615"/>
                  </a:lnTo>
                  <a:lnTo>
                    <a:pt x="14166" y="14650"/>
                  </a:lnTo>
                  <a:lnTo>
                    <a:pt x="14185" y="14650"/>
                  </a:lnTo>
                  <a:lnTo>
                    <a:pt x="14019" y="14722"/>
                  </a:lnTo>
                  <a:lnTo>
                    <a:pt x="14185" y="14980"/>
                  </a:lnTo>
                  <a:lnTo>
                    <a:pt x="14478" y="15359"/>
                  </a:lnTo>
                  <a:lnTo>
                    <a:pt x="14801" y="15824"/>
                  </a:lnTo>
                  <a:lnTo>
                    <a:pt x="14801" y="15896"/>
                  </a:lnTo>
                  <a:lnTo>
                    <a:pt x="15885" y="16347"/>
                  </a:lnTo>
                  <a:lnTo>
                    <a:pt x="15934" y="16347"/>
                  </a:lnTo>
                  <a:lnTo>
                    <a:pt x="15934" y="16332"/>
                  </a:lnTo>
                  <a:lnTo>
                    <a:pt x="15963" y="16311"/>
                  </a:lnTo>
                  <a:lnTo>
                    <a:pt x="16110" y="16418"/>
                  </a:lnTo>
                  <a:lnTo>
                    <a:pt x="16110" y="16440"/>
                  </a:lnTo>
                  <a:lnTo>
                    <a:pt x="16061" y="16569"/>
                  </a:lnTo>
                  <a:lnTo>
                    <a:pt x="16276" y="16833"/>
                  </a:lnTo>
                  <a:lnTo>
                    <a:pt x="16325" y="16905"/>
                  </a:lnTo>
                  <a:lnTo>
                    <a:pt x="16383" y="16869"/>
                  </a:lnTo>
                  <a:lnTo>
                    <a:pt x="16383" y="16891"/>
                  </a:lnTo>
                  <a:lnTo>
                    <a:pt x="16325" y="16905"/>
                  </a:lnTo>
                  <a:lnTo>
                    <a:pt x="16383" y="16948"/>
                  </a:lnTo>
                  <a:lnTo>
                    <a:pt x="16325" y="17091"/>
                  </a:lnTo>
                  <a:lnTo>
                    <a:pt x="16178" y="17213"/>
                  </a:lnTo>
                  <a:lnTo>
                    <a:pt x="16178" y="17435"/>
                  </a:lnTo>
                  <a:lnTo>
                    <a:pt x="16080" y="17578"/>
                  </a:lnTo>
                  <a:lnTo>
                    <a:pt x="15914" y="18064"/>
                  </a:lnTo>
                  <a:lnTo>
                    <a:pt x="15963" y="18422"/>
                  </a:lnTo>
                  <a:lnTo>
                    <a:pt x="15660" y="18909"/>
                  </a:lnTo>
                  <a:lnTo>
                    <a:pt x="15611" y="19417"/>
                  </a:lnTo>
                  <a:lnTo>
                    <a:pt x="15611" y="19689"/>
                  </a:lnTo>
                  <a:lnTo>
                    <a:pt x="15563" y="19940"/>
                  </a:lnTo>
                  <a:lnTo>
                    <a:pt x="15660" y="20083"/>
                  </a:lnTo>
                  <a:lnTo>
                    <a:pt x="15514" y="20677"/>
                  </a:lnTo>
                  <a:lnTo>
                    <a:pt x="15348" y="20934"/>
                  </a:lnTo>
                  <a:lnTo>
                    <a:pt x="15416" y="21113"/>
                  </a:lnTo>
                  <a:lnTo>
                    <a:pt x="15563" y="21350"/>
                  </a:lnTo>
                  <a:lnTo>
                    <a:pt x="16383" y="21600"/>
                  </a:lnTo>
                  <a:lnTo>
                    <a:pt x="16178" y="21457"/>
                  </a:lnTo>
                  <a:lnTo>
                    <a:pt x="16158" y="21421"/>
                  </a:lnTo>
                  <a:lnTo>
                    <a:pt x="16403" y="21600"/>
                  </a:lnTo>
                  <a:lnTo>
                    <a:pt x="16129" y="21185"/>
                  </a:lnTo>
                  <a:lnTo>
                    <a:pt x="16325" y="20949"/>
                  </a:lnTo>
                  <a:lnTo>
                    <a:pt x="16549" y="20713"/>
                  </a:lnTo>
                  <a:lnTo>
                    <a:pt x="16627" y="20483"/>
                  </a:lnTo>
                  <a:lnTo>
                    <a:pt x="16500" y="20376"/>
                  </a:lnTo>
                  <a:lnTo>
                    <a:pt x="16481" y="20212"/>
                  </a:lnTo>
                  <a:lnTo>
                    <a:pt x="16823" y="19904"/>
                  </a:lnTo>
                  <a:lnTo>
                    <a:pt x="16999" y="19617"/>
                  </a:lnTo>
                  <a:lnTo>
                    <a:pt x="16872" y="19510"/>
                  </a:lnTo>
                  <a:lnTo>
                    <a:pt x="17116" y="19431"/>
                  </a:lnTo>
                  <a:lnTo>
                    <a:pt x="17389" y="19131"/>
                  </a:lnTo>
                  <a:lnTo>
                    <a:pt x="17858" y="19002"/>
                  </a:lnTo>
                  <a:lnTo>
                    <a:pt x="18054" y="18909"/>
                  </a:lnTo>
                  <a:lnTo>
                    <a:pt x="18132" y="18644"/>
                  </a:lnTo>
                  <a:lnTo>
                    <a:pt x="17976" y="18565"/>
                  </a:lnTo>
                  <a:lnTo>
                    <a:pt x="17976" y="18494"/>
                  </a:lnTo>
                  <a:lnTo>
                    <a:pt x="18073" y="18565"/>
                  </a:lnTo>
                  <a:lnTo>
                    <a:pt x="18327" y="18601"/>
                  </a:lnTo>
                  <a:lnTo>
                    <a:pt x="18572" y="18458"/>
                  </a:lnTo>
                  <a:lnTo>
                    <a:pt x="18620" y="18386"/>
                  </a:lnTo>
                  <a:lnTo>
                    <a:pt x="18591" y="18315"/>
                  </a:lnTo>
                  <a:lnTo>
                    <a:pt x="18620" y="18386"/>
                  </a:lnTo>
                  <a:lnTo>
                    <a:pt x="18699" y="18265"/>
                  </a:lnTo>
                  <a:lnTo>
                    <a:pt x="18894" y="18115"/>
                  </a:lnTo>
                  <a:lnTo>
                    <a:pt x="19138" y="17936"/>
                  </a:lnTo>
                  <a:lnTo>
                    <a:pt x="19363" y="17449"/>
                  </a:lnTo>
                  <a:lnTo>
                    <a:pt x="19509" y="17234"/>
                  </a:lnTo>
                  <a:lnTo>
                    <a:pt x="20076" y="16984"/>
                  </a:lnTo>
                  <a:lnTo>
                    <a:pt x="20418" y="16948"/>
                  </a:lnTo>
                  <a:lnTo>
                    <a:pt x="20516" y="16905"/>
                  </a:lnTo>
                  <a:lnTo>
                    <a:pt x="20613" y="16762"/>
                  </a:lnTo>
                  <a:lnTo>
                    <a:pt x="20691" y="16604"/>
                  </a:lnTo>
                  <a:lnTo>
                    <a:pt x="20838" y="16418"/>
                  </a:lnTo>
                  <a:lnTo>
                    <a:pt x="20887" y="16347"/>
                  </a:lnTo>
                  <a:lnTo>
                    <a:pt x="20936" y="15717"/>
                  </a:lnTo>
                  <a:lnTo>
                    <a:pt x="21082" y="15681"/>
                  </a:lnTo>
                  <a:lnTo>
                    <a:pt x="21600" y="15209"/>
                  </a:lnTo>
                  <a:lnTo>
                    <a:pt x="21600" y="15101"/>
                  </a:lnTo>
                  <a:lnTo>
                    <a:pt x="21502" y="14837"/>
                  </a:lnTo>
                  <a:close/>
                  <a:moveTo>
                    <a:pt x="14068" y="4058"/>
                  </a:moveTo>
                  <a:lnTo>
                    <a:pt x="14117" y="4080"/>
                  </a:lnTo>
                  <a:lnTo>
                    <a:pt x="14136" y="4080"/>
                  </a:lnTo>
                  <a:lnTo>
                    <a:pt x="14166" y="4094"/>
                  </a:lnTo>
                  <a:lnTo>
                    <a:pt x="14214" y="4115"/>
                  </a:lnTo>
                  <a:lnTo>
                    <a:pt x="14234" y="4115"/>
                  </a:lnTo>
                  <a:lnTo>
                    <a:pt x="14283" y="4130"/>
                  </a:lnTo>
                  <a:lnTo>
                    <a:pt x="14332" y="4130"/>
                  </a:lnTo>
                  <a:lnTo>
                    <a:pt x="14361" y="4151"/>
                  </a:lnTo>
                  <a:lnTo>
                    <a:pt x="14380" y="4151"/>
                  </a:lnTo>
                  <a:lnTo>
                    <a:pt x="14410" y="4130"/>
                  </a:lnTo>
                  <a:lnTo>
                    <a:pt x="14410" y="4115"/>
                  </a:lnTo>
                  <a:lnTo>
                    <a:pt x="14429" y="4115"/>
                  </a:lnTo>
                  <a:lnTo>
                    <a:pt x="14459" y="4080"/>
                  </a:lnTo>
                  <a:lnTo>
                    <a:pt x="14478" y="4058"/>
                  </a:lnTo>
                  <a:lnTo>
                    <a:pt x="14459" y="4044"/>
                  </a:lnTo>
                  <a:lnTo>
                    <a:pt x="14410" y="4044"/>
                  </a:lnTo>
                  <a:lnTo>
                    <a:pt x="14380" y="4022"/>
                  </a:lnTo>
                  <a:lnTo>
                    <a:pt x="14234" y="4022"/>
                  </a:lnTo>
                  <a:lnTo>
                    <a:pt x="14214" y="4008"/>
                  </a:lnTo>
                  <a:lnTo>
                    <a:pt x="14185" y="3972"/>
                  </a:lnTo>
                  <a:lnTo>
                    <a:pt x="14166" y="3936"/>
                  </a:lnTo>
                  <a:lnTo>
                    <a:pt x="14136" y="3901"/>
                  </a:lnTo>
                  <a:lnTo>
                    <a:pt x="14087" y="3901"/>
                  </a:lnTo>
                  <a:lnTo>
                    <a:pt x="14019" y="3879"/>
                  </a:lnTo>
                  <a:lnTo>
                    <a:pt x="13960" y="3865"/>
                  </a:lnTo>
                  <a:lnTo>
                    <a:pt x="13912" y="3865"/>
                  </a:lnTo>
                  <a:lnTo>
                    <a:pt x="13863" y="3865"/>
                  </a:lnTo>
                  <a:lnTo>
                    <a:pt x="13843" y="3865"/>
                  </a:lnTo>
                  <a:lnTo>
                    <a:pt x="13814" y="3879"/>
                  </a:lnTo>
                  <a:lnTo>
                    <a:pt x="13794" y="3901"/>
                  </a:lnTo>
                  <a:lnTo>
                    <a:pt x="13765" y="3901"/>
                  </a:lnTo>
                  <a:lnTo>
                    <a:pt x="13765" y="3879"/>
                  </a:lnTo>
                  <a:lnTo>
                    <a:pt x="13745" y="3829"/>
                  </a:lnTo>
                  <a:lnTo>
                    <a:pt x="13716" y="3786"/>
                  </a:lnTo>
                  <a:lnTo>
                    <a:pt x="13697" y="3772"/>
                  </a:lnTo>
                  <a:lnTo>
                    <a:pt x="13667" y="3750"/>
                  </a:lnTo>
                  <a:lnTo>
                    <a:pt x="13618" y="3750"/>
                  </a:lnTo>
                  <a:lnTo>
                    <a:pt x="13599" y="3750"/>
                  </a:lnTo>
                  <a:lnTo>
                    <a:pt x="13599" y="3786"/>
                  </a:lnTo>
                  <a:lnTo>
                    <a:pt x="13599" y="3829"/>
                  </a:lnTo>
                  <a:lnTo>
                    <a:pt x="13599" y="3879"/>
                  </a:lnTo>
                  <a:lnTo>
                    <a:pt x="13599" y="3915"/>
                  </a:lnTo>
                  <a:lnTo>
                    <a:pt x="13599" y="3936"/>
                  </a:lnTo>
                  <a:lnTo>
                    <a:pt x="13618" y="3951"/>
                  </a:lnTo>
                  <a:lnTo>
                    <a:pt x="13618" y="3972"/>
                  </a:lnTo>
                  <a:lnTo>
                    <a:pt x="13618" y="4008"/>
                  </a:lnTo>
                  <a:lnTo>
                    <a:pt x="13618" y="4044"/>
                  </a:lnTo>
                  <a:lnTo>
                    <a:pt x="13618" y="4080"/>
                  </a:lnTo>
                  <a:lnTo>
                    <a:pt x="13648" y="4115"/>
                  </a:lnTo>
                  <a:lnTo>
                    <a:pt x="13648" y="4130"/>
                  </a:lnTo>
                  <a:lnTo>
                    <a:pt x="13618" y="4130"/>
                  </a:lnTo>
                  <a:lnTo>
                    <a:pt x="13599" y="4151"/>
                  </a:lnTo>
                  <a:lnTo>
                    <a:pt x="13570" y="4187"/>
                  </a:lnTo>
                  <a:lnTo>
                    <a:pt x="13550" y="4201"/>
                  </a:lnTo>
                  <a:lnTo>
                    <a:pt x="13521" y="4223"/>
                  </a:lnTo>
                  <a:lnTo>
                    <a:pt x="13550" y="4244"/>
                  </a:lnTo>
                  <a:lnTo>
                    <a:pt x="13599" y="4244"/>
                  </a:lnTo>
                  <a:lnTo>
                    <a:pt x="13648" y="4223"/>
                  </a:lnTo>
                  <a:lnTo>
                    <a:pt x="13667" y="4223"/>
                  </a:lnTo>
                  <a:lnTo>
                    <a:pt x="13697" y="4223"/>
                  </a:lnTo>
                  <a:lnTo>
                    <a:pt x="13745" y="4223"/>
                  </a:lnTo>
                  <a:lnTo>
                    <a:pt x="13765" y="4223"/>
                  </a:lnTo>
                  <a:lnTo>
                    <a:pt x="13794" y="4244"/>
                  </a:lnTo>
                  <a:lnTo>
                    <a:pt x="13814" y="4280"/>
                  </a:lnTo>
                  <a:lnTo>
                    <a:pt x="13814" y="4294"/>
                  </a:lnTo>
                  <a:lnTo>
                    <a:pt x="13843" y="4316"/>
                  </a:lnTo>
                  <a:lnTo>
                    <a:pt x="13863" y="4316"/>
                  </a:lnTo>
                  <a:lnTo>
                    <a:pt x="13912" y="4294"/>
                  </a:lnTo>
                  <a:lnTo>
                    <a:pt x="13912" y="4280"/>
                  </a:lnTo>
                  <a:lnTo>
                    <a:pt x="13941" y="4258"/>
                  </a:lnTo>
                  <a:lnTo>
                    <a:pt x="13941" y="4244"/>
                  </a:lnTo>
                  <a:lnTo>
                    <a:pt x="13960" y="4223"/>
                  </a:lnTo>
                  <a:lnTo>
                    <a:pt x="14019" y="4201"/>
                  </a:lnTo>
                  <a:lnTo>
                    <a:pt x="14039" y="4187"/>
                  </a:lnTo>
                  <a:lnTo>
                    <a:pt x="14039" y="4151"/>
                  </a:lnTo>
                  <a:lnTo>
                    <a:pt x="14039" y="4115"/>
                  </a:lnTo>
                  <a:lnTo>
                    <a:pt x="14019" y="4080"/>
                  </a:lnTo>
                  <a:lnTo>
                    <a:pt x="14039" y="4058"/>
                  </a:lnTo>
                  <a:lnTo>
                    <a:pt x="14068" y="4058"/>
                  </a:lnTo>
                  <a:close/>
                  <a:moveTo>
                    <a:pt x="9437" y="2147"/>
                  </a:moveTo>
                  <a:lnTo>
                    <a:pt x="9457" y="2169"/>
                  </a:lnTo>
                  <a:lnTo>
                    <a:pt x="9486" y="2219"/>
                  </a:lnTo>
                  <a:lnTo>
                    <a:pt x="9506" y="2312"/>
                  </a:lnTo>
                  <a:lnTo>
                    <a:pt x="9506" y="2362"/>
                  </a:lnTo>
                  <a:lnTo>
                    <a:pt x="9506" y="2398"/>
                  </a:lnTo>
                  <a:lnTo>
                    <a:pt x="9554" y="2419"/>
                  </a:lnTo>
                  <a:lnTo>
                    <a:pt x="9603" y="2398"/>
                  </a:lnTo>
                  <a:lnTo>
                    <a:pt x="9633" y="2383"/>
                  </a:lnTo>
                  <a:lnTo>
                    <a:pt x="9652" y="2362"/>
                  </a:lnTo>
                  <a:lnTo>
                    <a:pt x="9681" y="2383"/>
                  </a:lnTo>
                  <a:lnTo>
                    <a:pt x="9730" y="2398"/>
                  </a:lnTo>
                  <a:lnTo>
                    <a:pt x="9750" y="2419"/>
                  </a:lnTo>
                  <a:lnTo>
                    <a:pt x="9799" y="2398"/>
                  </a:lnTo>
                  <a:lnTo>
                    <a:pt x="9828" y="2362"/>
                  </a:lnTo>
                  <a:lnTo>
                    <a:pt x="9877" y="2312"/>
                  </a:lnTo>
                  <a:lnTo>
                    <a:pt x="9926" y="2290"/>
                  </a:lnTo>
                  <a:lnTo>
                    <a:pt x="10004" y="2276"/>
                  </a:lnTo>
                  <a:lnTo>
                    <a:pt x="10023" y="2254"/>
                  </a:lnTo>
                  <a:lnTo>
                    <a:pt x="10023" y="2219"/>
                  </a:lnTo>
                  <a:lnTo>
                    <a:pt x="10023" y="2183"/>
                  </a:lnTo>
                  <a:lnTo>
                    <a:pt x="10053" y="2183"/>
                  </a:lnTo>
                  <a:lnTo>
                    <a:pt x="10150" y="2169"/>
                  </a:lnTo>
                  <a:lnTo>
                    <a:pt x="10199" y="2147"/>
                  </a:lnTo>
                  <a:lnTo>
                    <a:pt x="10248" y="2147"/>
                  </a:lnTo>
                  <a:lnTo>
                    <a:pt x="10297" y="2133"/>
                  </a:lnTo>
                  <a:lnTo>
                    <a:pt x="10346" y="2111"/>
                  </a:lnTo>
                  <a:lnTo>
                    <a:pt x="10395" y="2111"/>
                  </a:lnTo>
                  <a:lnTo>
                    <a:pt x="10414" y="2090"/>
                  </a:lnTo>
                  <a:lnTo>
                    <a:pt x="10414" y="2076"/>
                  </a:lnTo>
                  <a:lnTo>
                    <a:pt x="10443" y="2054"/>
                  </a:lnTo>
                  <a:lnTo>
                    <a:pt x="10414" y="2040"/>
                  </a:lnTo>
                  <a:lnTo>
                    <a:pt x="10414" y="1983"/>
                  </a:lnTo>
                  <a:lnTo>
                    <a:pt x="10395" y="1932"/>
                  </a:lnTo>
                  <a:lnTo>
                    <a:pt x="10346" y="1897"/>
                  </a:lnTo>
                  <a:lnTo>
                    <a:pt x="10316" y="1875"/>
                  </a:lnTo>
                  <a:lnTo>
                    <a:pt x="10297" y="1875"/>
                  </a:lnTo>
                  <a:lnTo>
                    <a:pt x="10248" y="1875"/>
                  </a:lnTo>
                  <a:lnTo>
                    <a:pt x="10219" y="1875"/>
                  </a:lnTo>
                  <a:lnTo>
                    <a:pt x="10199" y="1839"/>
                  </a:lnTo>
                  <a:lnTo>
                    <a:pt x="10170" y="1825"/>
                  </a:lnTo>
                  <a:lnTo>
                    <a:pt x="10150" y="1789"/>
                  </a:lnTo>
                  <a:lnTo>
                    <a:pt x="10072" y="1768"/>
                  </a:lnTo>
                  <a:lnTo>
                    <a:pt x="10023" y="1768"/>
                  </a:lnTo>
                  <a:lnTo>
                    <a:pt x="9974" y="1768"/>
                  </a:lnTo>
                  <a:lnTo>
                    <a:pt x="9955" y="1753"/>
                  </a:lnTo>
                  <a:lnTo>
                    <a:pt x="9926" y="1732"/>
                  </a:lnTo>
                  <a:lnTo>
                    <a:pt x="9877" y="1732"/>
                  </a:lnTo>
                  <a:lnTo>
                    <a:pt x="9847" y="1718"/>
                  </a:lnTo>
                  <a:lnTo>
                    <a:pt x="9828" y="1732"/>
                  </a:lnTo>
                  <a:lnTo>
                    <a:pt x="9828" y="1753"/>
                  </a:lnTo>
                  <a:lnTo>
                    <a:pt x="9828" y="1789"/>
                  </a:lnTo>
                  <a:lnTo>
                    <a:pt x="9799" y="1825"/>
                  </a:lnTo>
                  <a:lnTo>
                    <a:pt x="9799" y="1839"/>
                  </a:lnTo>
                  <a:lnTo>
                    <a:pt x="9750" y="1861"/>
                  </a:lnTo>
                  <a:lnTo>
                    <a:pt x="9701" y="1911"/>
                  </a:lnTo>
                  <a:lnTo>
                    <a:pt x="9633" y="1947"/>
                  </a:lnTo>
                  <a:lnTo>
                    <a:pt x="9603" y="1983"/>
                  </a:lnTo>
                  <a:lnTo>
                    <a:pt x="9554" y="2018"/>
                  </a:lnTo>
                  <a:lnTo>
                    <a:pt x="9486" y="2054"/>
                  </a:lnTo>
                  <a:lnTo>
                    <a:pt x="9437" y="2111"/>
                  </a:lnTo>
                  <a:lnTo>
                    <a:pt x="9408" y="2147"/>
                  </a:lnTo>
                  <a:lnTo>
                    <a:pt x="9437" y="2147"/>
                  </a:lnTo>
                  <a:close/>
                  <a:moveTo>
                    <a:pt x="14634" y="3536"/>
                  </a:moveTo>
                  <a:lnTo>
                    <a:pt x="14634" y="3536"/>
                  </a:lnTo>
                  <a:lnTo>
                    <a:pt x="14634" y="3521"/>
                  </a:lnTo>
                  <a:lnTo>
                    <a:pt x="14634" y="3500"/>
                  </a:lnTo>
                  <a:lnTo>
                    <a:pt x="14605" y="3500"/>
                  </a:lnTo>
                  <a:lnTo>
                    <a:pt x="14605" y="3521"/>
                  </a:lnTo>
                  <a:lnTo>
                    <a:pt x="14634" y="3536"/>
                  </a:lnTo>
                  <a:close/>
                </a:path>
              </a:pathLst>
            </a:custGeom>
            <a:grpFill/>
            <a:ln w="12700">
              <a:round/>
            </a:ln>
          </p:spPr>
          <p:txBody>
            <a:bodyPr lIns="0" tIns="0" rIns="0" bIns="0"/>
            <a:lstStyle/>
            <a:p>
              <a:pPr defTabSz="228554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latin typeface="Lato" charset="0"/>
                <a:ea typeface="Lato" charset="0"/>
                <a:cs typeface="Lato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35991" y="2576919"/>
            <a:ext cx="11320040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mn-MN" sz="4400" dirty="0" smtClean="0">
                <a:solidFill>
                  <a:schemeClr val="accent1">
                    <a:lumMod val="75000"/>
                  </a:schemeClr>
                </a:solidFill>
                <a:latin typeface="Lato" charset="0"/>
                <a:ea typeface="Lato" charset="0"/>
                <a:cs typeface="Lato" charset="0"/>
              </a:rPr>
              <a:t>Анхаарал хандуулсанд баярлалаа 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Lato" charset="0"/>
              <a:ea typeface="Lato" charset="0"/>
              <a:cs typeface="Lato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63531" y="3992485"/>
            <a:ext cx="664961" cy="359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73299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bix Colorful - Light">
  <a:themeElements>
    <a:clrScheme name="Cubix">
      <a:dk1>
        <a:sysClr val="windowText" lastClr="000000"/>
      </a:dk1>
      <a:lt1>
        <a:sysClr val="window" lastClr="FFFFFF"/>
      </a:lt1>
      <a:dk2>
        <a:srgbClr val="2E2D43"/>
      </a:dk2>
      <a:lt2>
        <a:srgbClr val="E7E6E6"/>
      </a:lt2>
      <a:accent1>
        <a:srgbClr val="FF0000"/>
      </a:accent1>
      <a:accent2>
        <a:srgbClr val="545279"/>
      </a:accent2>
      <a:accent3>
        <a:srgbClr val="FF5F00"/>
      </a:accent3>
      <a:accent4>
        <a:srgbClr val="6286A6"/>
      </a:accent4>
      <a:accent5>
        <a:srgbClr val="F39C12"/>
      </a:accent5>
      <a:accent6>
        <a:srgbClr val="547478"/>
      </a:accent6>
      <a:hlink>
        <a:srgbClr val="48A1FA"/>
      </a:hlink>
      <a:folHlink>
        <a:srgbClr val="C490AA"/>
      </a:folHlink>
    </a:clrScheme>
    <a:fontScheme name="My Custom 1">
      <a:majorFont>
        <a:latin typeface="Source Sans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bg1">
                <a:lumMod val="50000"/>
              </a:schemeClr>
            </a:solidFill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ubix Colorful - Light" id="{9716EA88-50FC-40FC-A8E9-07227A383B33}" vid="{EA1774BD-CCA0-4DF8-B5C3-D5889C4DEB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416</Words>
  <Application>Microsoft Office PowerPoint</Application>
  <PresentationFormat>Widescreen</PresentationFormat>
  <Paragraphs>49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Lato</vt:lpstr>
      <vt:lpstr>Source Sans Pro</vt:lpstr>
      <vt:lpstr>Source Sans Pro Semibold</vt:lpstr>
      <vt:lpstr>Office Theme</vt:lpstr>
      <vt:lpstr>Cubix Colorful - Light</vt:lpstr>
      <vt:lpstr>PowerPoint Presentation</vt:lpstr>
      <vt:lpstr>PowerPoint Presentation</vt:lpstr>
      <vt:lpstr>Бизнест үзүүлж буй нөлөө</vt:lpstr>
      <vt:lpstr>Бизнест үзүүлж буй нөлөө</vt:lpstr>
      <vt:lpstr>Орлогод үзүүлж буй нөлөө</vt:lpstr>
      <vt:lpstr>Бизнест тулгарч буй гол хүндрэлүүд</vt:lpstr>
      <vt:lpstr>Бизнест шаардлагатай дэмжлэгүүд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Enkhbaatar</dc:creator>
  <cp:lastModifiedBy>Tumen-Amar</cp:lastModifiedBy>
  <cp:revision>145</cp:revision>
  <cp:lastPrinted>2020-01-21T11:19:12Z</cp:lastPrinted>
  <dcterms:created xsi:type="dcterms:W3CDTF">2019-10-15T14:14:53Z</dcterms:created>
  <dcterms:modified xsi:type="dcterms:W3CDTF">2020-03-05T01:06:07Z</dcterms:modified>
</cp:coreProperties>
</file>